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5" r:id="rId2"/>
    <p:sldId id="256" r:id="rId3"/>
    <p:sldId id="257" r:id="rId4"/>
    <p:sldId id="258" r:id="rId5"/>
    <p:sldId id="264" r:id="rId6"/>
    <p:sldId id="277" r:id="rId7"/>
    <p:sldId id="276" r:id="rId8"/>
    <p:sldId id="274" r:id="rId9"/>
    <p:sldId id="269" r:id="rId10"/>
    <p:sldId id="270" r:id="rId11"/>
    <p:sldId id="271" r:id="rId12"/>
    <p:sldId id="259" r:id="rId13"/>
    <p:sldId id="272" r:id="rId14"/>
    <p:sldId id="266" r:id="rId15"/>
    <p:sldId id="260" r:id="rId16"/>
    <p:sldId id="268" r:id="rId17"/>
    <p:sldId id="261" r:id="rId18"/>
    <p:sldId id="267" r:id="rId19"/>
    <p:sldId id="262" r:id="rId20"/>
    <p:sldId id="273" r:id="rId21"/>
    <p:sldId id="279" r:id="rId22"/>
    <p:sldId id="278"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B7C36-AEB5-44C2-B69B-01796CC47FDE}" v="2" dt="2022-02-16T05:15:01.2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61" autoAdjust="0"/>
  </p:normalViewPr>
  <p:slideViewPr>
    <p:cSldViewPr>
      <p:cViewPr varScale="1">
        <p:scale>
          <a:sx n="92" d="100"/>
          <a:sy n="92" d="100"/>
        </p:scale>
        <p:origin x="64" y="5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Kimura" userId="1f8de30a7436d95e" providerId="LiveId" clId="{948DD567-19CE-4B63-855D-DFA987451C5B}"/>
    <pc:docChg chg="undo custSel addSld delSld modSld sldOrd">
      <pc:chgData name="Gary Kimura" userId="1f8de30a7436d95e" providerId="LiveId" clId="{948DD567-19CE-4B63-855D-DFA987451C5B}" dt="2022-02-11T04:55:58.310" v="1721" actId="2711"/>
      <pc:docMkLst>
        <pc:docMk/>
      </pc:docMkLst>
      <pc:sldChg chg="modSp mod ord">
        <pc:chgData name="Gary Kimura" userId="1f8de30a7436d95e" providerId="LiveId" clId="{948DD567-19CE-4B63-855D-DFA987451C5B}" dt="2022-02-11T04:54:19.366" v="1703"/>
        <pc:sldMkLst>
          <pc:docMk/>
          <pc:sldMk cId="0" sldId="256"/>
        </pc:sldMkLst>
        <pc:spChg chg="mod">
          <ac:chgData name="Gary Kimura" userId="1f8de30a7436d95e" providerId="LiveId" clId="{948DD567-19CE-4B63-855D-DFA987451C5B}" dt="2022-02-11T00:39:48.738" v="1689" actId="20577"/>
          <ac:spMkLst>
            <pc:docMk/>
            <pc:sldMk cId="0" sldId="256"/>
            <ac:spMk id="3" creationId="{00000000-0000-0000-0000-000000000000}"/>
          </ac:spMkLst>
        </pc:spChg>
      </pc:sldChg>
      <pc:sldChg chg="addSp delSp modSp mod">
        <pc:chgData name="Gary Kimura" userId="1f8de30a7436d95e" providerId="LiveId" clId="{948DD567-19CE-4B63-855D-DFA987451C5B}" dt="2022-02-11T00:31:10.875" v="1616" actId="478"/>
        <pc:sldMkLst>
          <pc:docMk/>
          <pc:sldMk cId="0" sldId="259"/>
        </pc:sldMkLst>
        <pc:spChg chg="mod">
          <ac:chgData name="Gary Kimura" userId="1f8de30a7436d95e" providerId="LiveId" clId="{948DD567-19CE-4B63-855D-DFA987451C5B}" dt="2022-02-11T00:28:25.501" v="1564" actId="404"/>
          <ac:spMkLst>
            <pc:docMk/>
            <pc:sldMk cId="0" sldId="259"/>
            <ac:spMk id="2" creationId="{00000000-0000-0000-0000-000000000000}"/>
          </ac:spMkLst>
        </pc:spChg>
        <pc:spChg chg="add mod">
          <ac:chgData name="Gary Kimura" userId="1f8de30a7436d95e" providerId="LiveId" clId="{948DD567-19CE-4B63-855D-DFA987451C5B}" dt="2022-02-11T00:26:16.956" v="1548" actId="14100"/>
          <ac:spMkLst>
            <pc:docMk/>
            <pc:sldMk cId="0" sldId="259"/>
            <ac:spMk id="5" creationId="{D901E190-0E76-4B0D-9F13-EA1EF8A3458C}"/>
          </ac:spMkLst>
        </pc:spChg>
        <pc:spChg chg="add del mod">
          <ac:chgData name="Gary Kimura" userId="1f8de30a7436d95e" providerId="LiveId" clId="{948DD567-19CE-4B63-855D-DFA987451C5B}" dt="2022-02-11T00:31:10.875" v="1616" actId="478"/>
          <ac:spMkLst>
            <pc:docMk/>
            <pc:sldMk cId="0" sldId="259"/>
            <ac:spMk id="7" creationId="{4558EC99-9A5C-4F3F-A7DA-7AAC939F9C0C}"/>
          </ac:spMkLst>
        </pc:spChg>
        <pc:graphicFrameChg chg="mod modGraphic">
          <ac:chgData name="Gary Kimura" userId="1f8de30a7436d95e" providerId="LiveId" clId="{948DD567-19CE-4B63-855D-DFA987451C5B}" dt="2022-02-11T00:28:34.638" v="1566" actId="14100"/>
          <ac:graphicFrameMkLst>
            <pc:docMk/>
            <pc:sldMk cId="0" sldId="259"/>
            <ac:graphicFrameMk id="3" creationId="{00000000-0000-0000-0000-000000000000}"/>
          </ac:graphicFrameMkLst>
        </pc:graphicFrameChg>
      </pc:sldChg>
      <pc:sldChg chg="addSp modSp mod">
        <pc:chgData name="Gary Kimura" userId="1f8de30a7436d95e" providerId="LiveId" clId="{948DD567-19CE-4B63-855D-DFA987451C5B}" dt="2022-02-11T00:35:11.345" v="1669" actId="1076"/>
        <pc:sldMkLst>
          <pc:docMk/>
          <pc:sldMk cId="0" sldId="261"/>
        </pc:sldMkLst>
        <pc:spChg chg="add mod">
          <ac:chgData name="Gary Kimura" userId="1f8de30a7436d95e" providerId="LiveId" clId="{948DD567-19CE-4B63-855D-DFA987451C5B}" dt="2022-02-11T00:34:50.800" v="1666" actId="14100"/>
          <ac:spMkLst>
            <pc:docMk/>
            <pc:sldMk cId="0" sldId="261"/>
            <ac:spMk id="4" creationId="{C1D7D704-6B45-449D-9EC0-49666593F158}"/>
          </ac:spMkLst>
        </pc:spChg>
        <pc:graphicFrameChg chg="mod modGraphic">
          <ac:chgData name="Gary Kimura" userId="1f8de30a7436d95e" providerId="LiveId" clId="{948DD567-19CE-4B63-855D-DFA987451C5B}" dt="2022-02-11T00:35:11.345" v="1669" actId="1076"/>
          <ac:graphicFrameMkLst>
            <pc:docMk/>
            <pc:sldMk cId="0" sldId="261"/>
            <ac:graphicFrameMk id="2" creationId="{00000000-0000-0000-0000-000000000000}"/>
          </ac:graphicFrameMkLst>
        </pc:graphicFrameChg>
      </pc:sldChg>
      <pc:sldChg chg="modSp new del mod">
        <pc:chgData name="Gary Kimura" userId="1f8de30a7436d95e" providerId="LiveId" clId="{948DD567-19CE-4B63-855D-DFA987451C5B}" dt="2022-02-11T00:05:42.731" v="255" actId="47"/>
        <pc:sldMkLst>
          <pc:docMk/>
          <pc:sldMk cId="2556098704" sldId="263"/>
        </pc:sldMkLst>
        <pc:spChg chg="mod">
          <ac:chgData name="Gary Kimura" userId="1f8de30a7436d95e" providerId="LiveId" clId="{948DD567-19CE-4B63-855D-DFA987451C5B}" dt="2022-02-11T00:04:13.621" v="162" actId="122"/>
          <ac:spMkLst>
            <pc:docMk/>
            <pc:sldMk cId="2556098704" sldId="263"/>
            <ac:spMk id="2" creationId="{5B9A89E8-7BB6-47DF-8A10-1E802BEF78DB}"/>
          </ac:spMkLst>
        </pc:spChg>
        <pc:spChg chg="mod">
          <ac:chgData name="Gary Kimura" userId="1f8de30a7436d95e" providerId="LiveId" clId="{948DD567-19CE-4B63-855D-DFA987451C5B}" dt="2022-02-11T00:04:24.204" v="164" actId="20577"/>
          <ac:spMkLst>
            <pc:docMk/>
            <pc:sldMk cId="2556098704" sldId="263"/>
            <ac:spMk id="3" creationId="{34616211-08A3-43E1-A40F-CD17FC9FBD85}"/>
          </ac:spMkLst>
        </pc:spChg>
      </pc:sldChg>
      <pc:sldChg chg="modSp add mod ord">
        <pc:chgData name="Gary Kimura" userId="1f8de30a7436d95e" providerId="LiveId" clId="{948DD567-19CE-4B63-855D-DFA987451C5B}" dt="2022-02-11T00:05:32.260" v="254" actId="6549"/>
        <pc:sldMkLst>
          <pc:docMk/>
          <pc:sldMk cId="1308887683" sldId="264"/>
        </pc:sldMkLst>
        <pc:spChg chg="mod">
          <ac:chgData name="Gary Kimura" userId="1f8de30a7436d95e" providerId="LiveId" clId="{948DD567-19CE-4B63-855D-DFA987451C5B}" dt="2022-02-11T00:05:20.790" v="249" actId="122"/>
          <ac:spMkLst>
            <pc:docMk/>
            <pc:sldMk cId="1308887683" sldId="264"/>
            <ac:spMk id="2" creationId="{00000000-0000-0000-0000-000000000000}"/>
          </ac:spMkLst>
        </pc:spChg>
        <pc:spChg chg="mod">
          <ac:chgData name="Gary Kimura" userId="1f8de30a7436d95e" providerId="LiveId" clId="{948DD567-19CE-4B63-855D-DFA987451C5B}" dt="2022-02-11T00:05:32.260" v="254" actId="6549"/>
          <ac:spMkLst>
            <pc:docMk/>
            <pc:sldMk cId="1308887683" sldId="264"/>
            <ac:spMk id="3" creationId="{00000000-0000-0000-0000-000000000000}"/>
          </ac:spMkLst>
        </pc:spChg>
      </pc:sldChg>
      <pc:sldChg chg="new del">
        <pc:chgData name="Gary Kimura" userId="1f8de30a7436d95e" providerId="LiveId" clId="{948DD567-19CE-4B63-855D-DFA987451C5B}" dt="2022-02-11T00:08:00.204" v="337" actId="47"/>
        <pc:sldMkLst>
          <pc:docMk/>
          <pc:sldMk cId="247469646" sldId="265"/>
        </pc:sldMkLst>
      </pc:sldChg>
      <pc:sldChg chg="addSp modSp new mod ord">
        <pc:chgData name="Gary Kimura" userId="1f8de30a7436d95e" providerId="LiveId" clId="{948DD567-19CE-4B63-855D-DFA987451C5B}" dt="2022-02-11T00:32:24.427" v="1624" actId="1076"/>
        <pc:sldMkLst>
          <pc:docMk/>
          <pc:sldMk cId="1906145787" sldId="266"/>
        </pc:sldMkLst>
        <pc:spChg chg="add mod">
          <ac:chgData name="Gary Kimura" userId="1f8de30a7436d95e" providerId="LiveId" clId="{948DD567-19CE-4B63-855D-DFA987451C5B}" dt="2022-02-11T00:32:12.193" v="1623" actId="1076"/>
          <ac:spMkLst>
            <pc:docMk/>
            <pc:sldMk cId="1906145787" sldId="266"/>
            <ac:spMk id="4" creationId="{D6EFBE63-BA84-47ED-9545-058F603C6259}"/>
          </ac:spMkLst>
        </pc:spChg>
        <pc:spChg chg="add mod">
          <ac:chgData name="Gary Kimura" userId="1f8de30a7436d95e" providerId="LiveId" clId="{948DD567-19CE-4B63-855D-DFA987451C5B}" dt="2022-02-11T00:32:24.427" v="1624" actId="1076"/>
          <ac:spMkLst>
            <pc:docMk/>
            <pc:sldMk cId="1906145787" sldId="266"/>
            <ac:spMk id="6" creationId="{9014DC1E-D21E-41B9-904D-3400A0B19B62}"/>
          </ac:spMkLst>
        </pc:spChg>
      </pc:sldChg>
      <pc:sldChg chg="addSp modSp new mod ord">
        <pc:chgData name="Gary Kimura" userId="1f8de30a7436d95e" providerId="LiveId" clId="{948DD567-19CE-4B63-855D-DFA987451C5B}" dt="2022-02-11T00:36:17.486" v="1674"/>
        <pc:sldMkLst>
          <pc:docMk/>
          <pc:sldMk cId="631094688" sldId="267"/>
        </pc:sldMkLst>
        <pc:spChg chg="add mod">
          <ac:chgData name="Gary Kimura" userId="1f8de30a7436d95e" providerId="LiveId" clId="{948DD567-19CE-4B63-855D-DFA987451C5B}" dt="2022-02-11T00:36:13.701" v="1672" actId="14100"/>
          <ac:spMkLst>
            <pc:docMk/>
            <pc:sldMk cId="631094688" sldId="267"/>
            <ac:spMk id="4" creationId="{3EB6E01E-C8B2-4F7D-AF84-62F023C2B4FD}"/>
          </ac:spMkLst>
        </pc:spChg>
      </pc:sldChg>
      <pc:sldChg chg="addSp delSp modSp new mod ord">
        <pc:chgData name="Gary Kimura" userId="1f8de30a7436d95e" providerId="LiveId" clId="{948DD567-19CE-4B63-855D-DFA987451C5B}" dt="2022-02-11T00:34:09.394" v="1662" actId="20577"/>
        <pc:sldMkLst>
          <pc:docMk/>
          <pc:sldMk cId="3986644285" sldId="268"/>
        </pc:sldMkLst>
        <pc:spChg chg="mod">
          <ac:chgData name="Gary Kimura" userId="1f8de30a7436d95e" providerId="LiveId" clId="{948DD567-19CE-4B63-855D-DFA987451C5B}" dt="2022-02-11T00:34:09.394" v="1662" actId="20577"/>
          <ac:spMkLst>
            <pc:docMk/>
            <pc:sldMk cId="3986644285" sldId="268"/>
            <ac:spMk id="2" creationId="{3363F143-6B33-40FA-86D2-8F09CCBE4480}"/>
          </ac:spMkLst>
        </pc:spChg>
        <pc:spChg chg="del">
          <ac:chgData name="Gary Kimura" userId="1f8de30a7436d95e" providerId="LiveId" clId="{948DD567-19CE-4B63-855D-DFA987451C5B}" dt="2022-02-11T00:27:17.428" v="1554" actId="478"/>
          <ac:spMkLst>
            <pc:docMk/>
            <pc:sldMk cId="3986644285" sldId="268"/>
            <ac:spMk id="3" creationId="{3EAC79BB-0EFB-4AEA-A88D-99D9C5EBA6C7}"/>
          </ac:spMkLst>
        </pc:spChg>
        <pc:spChg chg="add del mod">
          <ac:chgData name="Gary Kimura" userId="1f8de30a7436d95e" providerId="LiveId" clId="{948DD567-19CE-4B63-855D-DFA987451C5B}" dt="2022-02-11T00:29:50.266" v="1605"/>
          <ac:spMkLst>
            <pc:docMk/>
            <pc:sldMk cId="3986644285" sldId="268"/>
            <ac:spMk id="5" creationId="{7921B8CA-06DA-455B-95D5-163D3AD18D8C}"/>
          </ac:spMkLst>
        </pc:spChg>
      </pc:sldChg>
      <pc:sldChg chg="modSp add mod ord">
        <pc:chgData name="Gary Kimura" userId="1f8de30a7436d95e" providerId="LiveId" clId="{948DD567-19CE-4B63-855D-DFA987451C5B}" dt="2022-02-11T00:32:55.342" v="1640" actId="20577"/>
        <pc:sldMkLst>
          <pc:docMk/>
          <pc:sldMk cId="841919031" sldId="269"/>
        </pc:sldMkLst>
        <pc:spChg chg="mod">
          <ac:chgData name="Gary Kimura" userId="1f8de30a7436d95e" providerId="LiveId" clId="{948DD567-19CE-4B63-855D-DFA987451C5B}" dt="2022-02-11T00:32:55.342" v="1640" actId="20577"/>
          <ac:spMkLst>
            <pc:docMk/>
            <pc:sldMk cId="841919031" sldId="269"/>
            <ac:spMk id="2" creationId="{00000000-0000-0000-0000-000000000000}"/>
          </ac:spMkLst>
        </pc:spChg>
        <pc:spChg chg="mod">
          <ac:chgData name="Gary Kimura" userId="1f8de30a7436d95e" providerId="LiveId" clId="{948DD567-19CE-4B63-855D-DFA987451C5B}" dt="2022-02-11T00:16:51.845" v="1374" actId="20577"/>
          <ac:spMkLst>
            <pc:docMk/>
            <pc:sldMk cId="841919031" sldId="269"/>
            <ac:spMk id="3" creationId="{00000000-0000-0000-0000-000000000000}"/>
          </ac:spMkLst>
        </pc:spChg>
      </pc:sldChg>
      <pc:sldChg chg="addSp delSp modSp new mod">
        <pc:chgData name="Gary Kimura" userId="1f8de30a7436d95e" providerId="LiveId" clId="{948DD567-19CE-4B63-855D-DFA987451C5B}" dt="2022-02-11T00:36:55.811" v="1681" actId="20577"/>
        <pc:sldMkLst>
          <pc:docMk/>
          <pc:sldMk cId="1359887132" sldId="270"/>
        </pc:sldMkLst>
        <pc:spChg chg="mod">
          <ac:chgData name="Gary Kimura" userId="1f8de30a7436d95e" providerId="LiveId" clId="{948DD567-19CE-4B63-855D-DFA987451C5B}" dt="2022-02-11T00:36:55.811" v="1681" actId="20577"/>
          <ac:spMkLst>
            <pc:docMk/>
            <pc:sldMk cId="1359887132" sldId="270"/>
            <ac:spMk id="2" creationId="{F879A01C-D45F-43A7-8F00-1C1C60DD9D6D}"/>
          </ac:spMkLst>
        </pc:spChg>
        <pc:spChg chg="del">
          <ac:chgData name="Gary Kimura" userId="1f8de30a7436d95e" providerId="LiveId" clId="{948DD567-19CE-4B63-855D-DFA987451C5B}" dt="2022-02-11T00:20:18.373" v="1382" actId="478"/>
          <ac:spMkLst>
            <pc:docMk/>
            <pc:sldMk cId="1359887132" sldId="270"/>
            <ac:spMk id="3" creationId="{39087458-C538-423D-8D32-684B8CF7A2E9}"/>
          </ac:spMkLst>
        </pc:spChg>
        <pc:spChg chg="add del mod">
          <ac:chgData name="Gary Kimura" userId="1f8de30a7436d95e" providerId="LiveId" clId="{948DD567-19CE-4B63-855D-DFA987451C5B}" dt="2022-02-11T00:20:11.756" v="1381" actId="478"/>
          <ac:spMkLst>
            <pc:docMk/>
            <pc:sldMk cId="1359887132" sldId="270"/>
            <ac:spMk id="5" creationId="{7F3A9799-40F6-4BE8-B2CE-BB29AB80AFEE}"/>
          </ac:spMkLst>
        </pc:spChg>
        <pc:spChg chg="add mod">
          <ac:chgData name="Gary Kimura" userId="1f8de30a7436d95e" providerId="LiveId" clId="{948DD567-19CE-4B63-855D-DFA987451C5B}" dt="2022-02-11T00:20:30.535" v="1385" actId="14100"/>
          <ac:spMkLst>
            <pc:docMk/>
            <pc:sldMk cId="1359887132" sldId="270"/>
            <ac:spMk id="7" creationId="{F1E88C13-DAE8-47E2-9D54-A8358A8DA4F2}"/>
          </ac:spMkLst>
        </pc:spChg>
      </pc:sldChg>
      <pc:sldChg chg="addSp delSp modSp new mod">
        <pc:chgData name="Gary Kimura" userId="1f8de30a7436d95e" providerId="LiveId" clId="{948DD567-19CE-4B63-855D-DFA987451C5B}" dt="2022-02-11T00:24:25.037" v="1481" actId="6549"/>
        <pc:sldMkLst>
          <pc:docMk/>
          <pc:sldMk cId="101156426" sldId="271"/>
        </pc:sldMkLst>
        <pc:spChg chg="del">
          <ac:chgData name="Gary Kimura" userId="1f8de30a7436d95e" providerId="LiveId" clId="{948DD567-19CE-4B63-855D-DFA987451C5B}" dt="2022-02-11T00:22:42.468" v="1418" actId="478"/>
          <ac:spMkLst>
            <pc:docMk/>
            <pc:sldMk cId="101156426" sldId="271"/>
            <ac:spMk id="2" creationId="{45E1F35A-C322-4FC7-A184-830CA81A8346}"/>
          </ac:spMkLst>
        </pc:spChg>
        <pc:spChg chg="add del mod">
          <ac:chgData name="Gary Kimura" userId="1f8de30a7436d95e" providerId="LiveId" clId="{948DD567-19CE-4B63-855D-DFA987451C5B}" dt="2022-02-11T00:22:39.050" v="1417" actId="478"/>
          <ac:spMkLst>
            <pc:docMk/>
            <pc:sldMk cId="101156426" sldId="271"/>
            <ac:spMk id="4" creationId="{CB881A76-61CC-4E9B-8126-4A249C8E7C79}"/>
          </ac:spMkLst>
        </pc:spChg>
        <pc:spChg chg="add mod">
          <ac:chgData name="Gary Kimura" userId="1f8de30a7436d95e" providerId="LiveId" clId="{948DD567-19CE-4B63-855D-DFA987451C5B}" dt="2022-02-11T00:24:25.037" v="1481" actId="6549"/>
          <ac:spMkLst>
            <pc:docMk/>
            <pc:sldMk cId="101156426" sldId="271"/>
            <ac:spMk id="6" creationId="{F22C8829-24CC-45BC-A877-C66E01A68EB9}"/>
          </ac:spMkLst>
        </pc:spChg>
      </pc:sldChg>
      <pc:sldChg chg="modSp add mod ord">
        <pc:chgData name="Gary Kimura" userId="1f8de30a7436d95e" providerId="LiveId" clId="{948DD567-19CE-4B63-855D-DFA987451C5B}" dt="2022-02-11T00:33:33.475" v="1661" actId="20577"/>
        <pc:sldMkLst>
          <pc:docMk/>
          <pc:sldMk cId="3016089525" sldId="272"/>
        </pc:sldMkLst>
        <pc:spChg chg="mod">
          <ac:chgData name="Gary Kimura" userId="1f8de30a7436d95e" providerId="LiveId" clId="{948DD567-19CE-4B63-855D-DFA987451C5B}" dt="2022-02-11T00:33:33.475" v="1661" actId="20577"/>
          <ac:spMkLst>
            <pc:docMk/>
            <pc:sldMk cId="3016089525" sldId="272"/>
            <ac:spMk id="2" creationId="{3363F143-6B33-40FA-86D2-8F09CCBE4480}"/>
          </ac:spMkLst>
        </pc:spChg>
      </pc:sldChg>
      <pc:sldChg chg="add ord">
        <pc:chgData name="Gary Kimura" userId="1f8de30a7436d95e" providerId="LiveId" clId="{948DD567-19CE-4B63-855D-DFA987451C5B}" dt="2022-02-11T00:36:40.211" v="1677"/>
        <pc:sldMkLst>
          <pc:docMk/>
          <pc:sldMk cId="1816494601" sldId="273"/>
        </pc:sldMkLst>
      </pc:sldChg>
      <pc:sldChg chg="delSp add mod">
        <pc:chgData name="Gary Kimura" userId="1f8de30a7436d95e" providerId="LiveId" clId="{948DD567-19CE-4B63-855D-DFA987451C5B}" dt="2022-02-11T00:40:15.003" v="1691" actId="478"/>
        <pc:sldMkLst>
          <pc:docMk/>
          <pc:sldMk cId="2165645722" sldId="274"/>
        </pc:sldMkLst>
        <pc:spChg chg="del">
          <ac:chgData name="Gary Kimura" userId="1f8de30a7436d95e" providerId="LiveId" clId="{948DD567-19CE-4B63-855D-DFA987451C5B}" dt="2022-02-11T00:40:15.003" v="1691" actId="478"/>
          <ac:spMkLst>
            <pc:docMk/>
            <pc:sldMk cId="2165645722" sldId="274"/>
            <ac:spMk id="3" creationId="{00000000-0000-0000-0000-000000000000}"/>
          </ac:spMkLst>
        </pc:spChg>
      </pc:sldChg>
      <pc:sldChg chg="modSp add mod ord setBg modNotes">
        <pc:chgData name="Gary Kimura" userId="1f8de30a7436d95e" providerId="LiveId" clId="{948DD567-19CE-4B63-855D-DFA987451C5B}" dt="2022-02-11T04:55:58.310" v="1721" actId="2711"/>
        <pc:sldMkLst>
          <pc:docMk/>
          <pc:sldMk cId="0" sldId="275"/>
        </pc:sldMkLst>
        <pc:spChg chg="mod">
          <ac:chgData name="Gary Kimura" userId="1f8de30a7436d95e" providerId="LiveId" clId="{948DD567-19CE-4B63-855D-DFA987451C5B}" dt="2022-02-11T04:53:39.689" v="1692"/>
          <ac:spMkLst>
            <pc:docMk/>
            <pc:sldMk cId="0" sldId="275"/>
            <ac:spMk id="3" creationId="{00000000-0000-0000-0000-000000000000}"/>
          </ac:spMkLst>
        </pc:spChg>
        <pc:spChg chg="mod">
          <ac:chgData name="Gary Kimura" userId="1f8de30a7436d95e" providerId="LiveId" clId="{948DD567-19CE-4B63-855D-DFA987451C5B}" dt="2022-02-11T04:55:44.224" v="1720" actId="1076"/>
          <ac:spMkLst>
            <pc:docMk/>
            <pc:sldMk cId="0" sldId="275"/>
            <ac:spMk id="3074" creationId="{00000000-0000-0000-0000-000000000000}"/>
          </ac:spMkLst>
        </pc:spChg>
        <pc:spChg chg="mod">
          <ac:chgData name="Gary Kimura" userId="1f8de30a7436d95e" providerId="LiveId" clId="{948DD567-19CE-4B63-855D-DFA987451C5B}" dt="2022-02-11T04:55:58.310" v="1721" actId="2711"/>
          <ac:spMkLst>
            <pc:docMk/>
            <pc:sldMk cId="0" sldId="275"/>
            <ac:spMk id="3075" creationId="{00000000-0000-0000-0000-000000000000}"/>
          </ac:spMkLst>
        </pc:spChg>
      </pc:sldChg>
    </pc:docChg>
  </pc:docChgLst>
  <pc:docChgLst>
    <pc:chgData name="Gary Kimura" userId="1f8de30a7436d95e" providerId="LiveId" clId="{D0CB7C36-AEB5-44C2-B69B-01796CC47FDE}"/>
    <pc:docChg chg="undo custSel addSld modSld sldOrd">
      <pc:chgData name="Gary Kimura" userId="1f8de30a7436d95e" providerId="LiveId" clId="{D0CB7C36-AEB5-44C2-B69B-01796CC47FDE}" dt="2022-02-16T05:16:31.306" v="761" actId="20577"/>
      <pc:docMkLst>
        <pc:docMk/>
      </pc:docMkLst>
      <pc:sldChg chg="modSp mod">
        <pc:chgData name="Gary Kimura" userId="1f8de30a7436d95e" providerId="LiveId" clId="{D0CB7C36-AEB5-44C2-B69B-01796CC47FDE}" dt="2022-02-16T05:12:53.227" v="498" actId="20577"/>
        <pc:sldMkLst>
          <pc:docMk/>
          <pc:sldMk cId="1308887683" sldId="264"/>
        </pc:sldMkLst>
        <pc:spChg chg="mod">
          <ac:chgData name="Gary Kimura" userId="1f8de30a7436d95e" providerId="LiveId" clId="{D0CB7C36-AEB5-44C2-B69B-01796CC47FDE}" dt="2022-02-16T05:12:53.227" v="498" actId="20577"/>
          <ac:spMkLst>
            <pc:docMk/>
            <pc:sldMk cId="1308887683" sldId="264"/>
            <ac:spMk id="3" creationId="{00000000-0000-0000-0000-000000000000}"/>
          </ac:spMkLst>
        </pc:spChg>
      </pc:sldChg>
      <pc:sldChg chg="modSp mod">
        <pc:chgData name="Gary Kimura" userId="1f8de30a7436d95e" providerId="LiveId" clId="{D0CB7C36-AEB5-44C2-B69B-01796CC47FDE}" dt="2022-02-16T05:16:31.306" v="761" actId="20577"/>
        <pc:sldMkLst>
          <pc:docMk/>
          <pc:sldMk cId="2165645722" sldId="274"/>
        </pc:sldMkLst>
        <pc:spChg chg="mod">
          <ac:chgData name="Gary Kimura" userId="1f8de30a7436d95e" providerId="LiveId" clId="{D0CB7C36-AEB5-44C2-B69B-01796CC47FDE}" dt="2022-02-16T05:16:31.306" v="761" actId="20577"/>
          <ac:spMkLst>
            <pc:docMk/>
            <pc:sldMk cId="2165645722" sldId="274"/>
            <ac:spMk id="2" creationId="{00000000-0000-0000-0000-000000000000}"/>
          </ac:spMkLst>
        </pc:spChg>
      </pc:sldChg>
      <pc:sldChg chg="modSp add mod">
        <pc:chgData name="Gary Kimura" userId="1f8de30a7436d95e" providerId="LiveId" clId="{D0CB7C36-AEB5-44C2-B69B-01796CC47FDE}" dt="2022-02-16T05:14:31.706" v="670" actId="20577"/>
        <pc:sldMkLst>
          <pc:docMk/>
          <pc:sldMk cId="3775631970" sldId="276"/>
        </pc:sldMkLst>
        <pc:spChg chg="mod">
          <ac:chgData name="Gary Kimura" userId="1f8de30a7436d95e" providerId="LiveId" clId="{D0CB7C36-AEB5-44C2-B69B-01796CC47FDE}" dt="2022-02-16T05:12:22.402" v="442" actId="6549"/>
          <ac:spMkLst>
            <pc:docMk/>
            <pc:sldMk cId="3775631970" sldId="276"/>
            <ac:spMk id="2" creationId="{00000000-0000-0000-0000-000000000000}"/>
          </ac:spMkLst>
        </pc:spChg>
        <pc:spChg chg="mod">
          <ac:chgData name="Gary Kimura" userId="1f8de30a7436d95e" providerId="LiveId" clId="{D0CB7C36-AEB5-44C2-B69B-01796CC47FDE}" dt="2022-02-16T05:14:31.706" v="670" actId="20577"/>
          <ac:spMkLst>
            <pc:docMk/>
            <pc:sldMk cId="3775631970" sldId="276"/>
            <ac:spMk id="3" creationId="{00000000-0000-0000-0000-000000000000}"/>
          </ac:spMkLst>
        </pc:spChg>
      </pc:sldChg>
      <pc:sldChg chg="modSp add mod ord">
        <pc:chgData name="Gary Kimura" userId="1f8de30a7436d95e" providerId="LiveId" clId="{D0CB7C36-AEB5-44C2-B69B-01796CC47FDE}" dt="2022-02-16T05:16:02.208" v="733" actId="20577"/>
        <pc:sldMkLst>
          <pc:docMk/>
          <pc:sldMk cId="2441899737" sldId="277"/>
        </pc:sldMkLst>
        <pc:spChg chg="mod">
          <ac:chgData name="Gary Kimura" userId="1f8de30a7436d95e" providerId="LiveId" clId="{D0CB7C36-AEB5-44C2-B69B-01796CC47FDE}" dt="2022-02-16T05:16:02.208" v="733" actId="20577"/>
          <ac:spMkLst>
            <pc:docMk/>
            <pc:sldMk cId="2441899737" sldId="277"/>
            <ac:spMk id="2" creationId="{00000000-0000-0000-0000-000000000000}"/>
          </ac:spMkLst>
        </pc:spChg>
      </pc:sldChg>
    </pc:docChg>
  </pc:docChgLst>
  <pc:docChgLst>
    <pc:chgData userId="1f8de30a7436d95e" providerId="LiveId" clId="{8094D431-0C7E-484B-9412-B145FB4A869C}"/>
    <pc:docChg chg="modSld">
      <pc:chgData name="" userId="1f8de30a7436d95e" providerId="LiveId" clId="{8094D431-0C7E-484B-9412-B145FB4A869C}" dt="2022-02-11T17:31:02.016" v="49" actId="20577"/>
      <pc:docMkLst>
        <pc:docMk/>
      </pc:docMkLst>
      <pc:sldChg chg="modSp">
        <pc:chgData name="" userId="1f8de30a7436d95e" providerId="LiveId" clId="{8094D431-0C7E-484B-9412-B145FB4A869C}" dt="2022-02-11T17:31:02.016" v="49" actId="20577"/>
        <pc:sldMkLst>
          <pc:docMk/>
          <pc:sldMk cId="1308887683" sldId="264"/>
        </pc:sldMkLst>
        <pc:spChg chg="mod">
          <ac:chgData name="" userId="1f8de30a7436d95e" providerId="LiveId" clId="{8094D431-0C7E-484B-9412-B145FB4A869C}" dt="2022-02-11T17:31:02.016" v="49" actId="20577"/>
          <ac:spMkLst>
            <pc:docMk/>
            <pc:sldMk cId="1308887683" sldId="264"/>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19:33:59.541"/>
    </inkml:context>
    <inkml:brush xml:id="br0">
      <inkml:brushProperty name="width" value="0.05292" units="cm"/>
      <inkml:brushProperty name="height" value="0.05292" units="cm"/>
      <inkml:brushProperty name="color" value="#FF0000"/>
    </inkml:brush>
  </inkml:definitions>
  <inkml:trace contextRef="#ctx0" brushRef="#br0">23400 6183 7 0,'7'4'3'0,"0"-4"-1"0,-7 0 3 16,0 0-5-16,7 0 1 16,-4 0 1-16,1 0 1 0,0 0-2 15,3 3 1-15,-4-3 1 16,4 3 1-16,0 0-1 15,0 0 1 1,11 3-2 0,3 1 1-16,0-4-2 15,0-3 1-15,1 0-2 16,2 0 1-16,4-3 0 16,11-1 1-16,4 1-1 15,2-3 0-15,1 3 0 16,-3 0 1-16,-5 3-1 15,5 0 1-15,3 0-2 16,-4 0 1-16,-3 0-1 16,-7 0 1-16,3-3-1 15,4 0 1-15,3-4-1 16,4 1 0-16,3 0 1 16,4-1 0-16,-3 1 0 15,2 3 0-15,5 0-1 0,-8 0 1 16,-6 3 0-16,-5 0 1 15,-2-3-2-15,-5 3 0 16,1-3 0-16,0-1 0 16,-4 1 0-16,4 3 1 15,0 0-1-15,3 0 0 16,0 0 0-16,4 0 1 16,-7 0-1-16,0 3 1 15,3-3-1-15,0 0 0 16,0 0 0-16,-3-3 0 0,0-3 0 15,0 0 0-15,-1-1 0 16,-2 1 1-16,-5 0-1 16,-3 3 1-16,-3 0 0 15,-4-1 0-15,-3 1 0 16,-1 6 0-16,-3-3-1 16,-3 0 1-16,-4 0-1 15,-4 0 1-15,1-3-1 16,-8 3 1-16,1 0-1 15,-4-3 0-15,0 3 0 16,-11 0 0-16,-7 3 1 16,-3-3 0-16,0 0 0 15,-8-3 0-15,-6-3 0 16,-8-3 0-16,-3 2-1 16,-3 1 1-16,-1 3-1 15,-6 0 1-15,3-4-1 16,-11 7 0-16,-3 4-1 0,0-1 1 15,-4 0-1-15,4 3 1 16,3 0 0-16,8-2 0 16,-1 2 0-16,8-3 0 15,-1 3 0-15,1-6 0 16,10 0 0-16,4-3 0 16,6 3-1-16,4 0 1 15,1 3-1-15,-1 0 1 16,0-3 0-16,4 0 0 0,7 0 0 15,3 0 1-15,7 0-1 16,4 0 1 0,7 0-1-16,3 3 1 0,4-3-1 15,8 4 0-15,2-4-1 16,4 0 1-16,0 0-1 16,8-7 0-16,-5 7 0 15,1-3 1-15,3 3-1 16,7 3 1-16,0 0-1 15,8 4 1-15,2 2-1 16,5 4 1-16,-1 2-1 16,4 1 1-16,0-3 0 15,10-1 1-15,-6-2-1 16,6-4 1-16,11-3-1 16,4 0 1-1,42-15-1 1,-8-4 1-16,5 0-1 0,-4 1 1 15,-8 2-1-15,-6 4 0 16,-7-1 0-16,-4 4 1 16,-14 6-1-16,-7-3 1 15,-7 3 0 1,-11 3 0-16,-10 3-3 0,-18 4 1 16,-14 5-11-16,-21-8 1 15</inkml:trace>
  <inkml:trace contextRef="#ctx0" brushRef="#br0" timeOffset="2747.1845">29852 6174 24 0,'-18'-28'12'0,"11"15"-12"0,4 13 12 0,-1 0-16 16,-3 0 1-16,0 0-5 15,4 0 0-15,-1 0 10 16,4-3 1-16,0 3-4 15,7-3 0-15,4 3 2 16,6 3 0-16,8 3 2 16,7 4 0-16,3-1 0 15,-7 1 0-15,39-1-2 16,7-3 1-16,15-3-1 16,2-3 1-16,1-3 0 15,0-3 0-15,0 0-1 16,-1-7 1-16,1 4-1 15,-7-1 0-15,-15 1-1 16,-10 0 1-16,-3 5-1 16,-8-5 1-16,-7 9-1 15,-6-3 1-15,-8 0 0 16,-10 3 0-16,-11-7 0 0,-11 4 1 16,-3-3 0-1,-11-3 0-15,-13 2-1 0,-22 1 0 16,-11 0 0-16,-17 3 0 15,-11 0-1-15,-14 6 0 16,-3 3-1-16,7 3 0 16,-4-2 0-16,18 2 1 15,10 4-1-15,15 5 0 16,17-5-1-16,25 6 0 0,21 3-7 16,31 0 1-16</inkml:trace>
  <inkml:trace contextRef="#ctx0" brushRef="#br0" timeOffset="8904.2728">4942 9592 12 0,'0'-6'6'0,"-31"-4"-1"0,31 7 7 15,-11 3-12-15,-3 0 1 16,3 0-1-16,1 0 0 15,-8 0 0-15,4 0 0 16,-7-3-1-16,0 3 1 16,3 0 0-16,-14 0 1 0,-3 0 1 15,-4 3 1-15,-3 0 0 16,0 0 0-16,3 4 1 16,0-1 0-16,0-3 0 15,0 0 0-15,-3 4-3 16,3-1 1-16,-3 3-1 15,3 4 0-15,0 6-1 16,0 6 0-16,1 3-1 16,-1 0 1-16,4 7-1 15,-4-1 1-15,0 4 0 16,7 3 0-16,-7 2 0 16,1 4 0-16,6 0 0 15,-7 7 0-15,7 5 1 16,4-2 0-16,-4 2-1 15,4 1 0-15,-4 6 0 16,4 12 0-16,7-3-1 16,-7 7 1-16,7 0-1 15,-8 8 1-15,8-8 0 16,4 6 0-16,6-4-1 16,0 1 1-16,1 0 0 0,10 3 1 15,-7-4 0-15,7 1 1 16,7-4-2-16,3 10 1 15,1 0-1-15,7 0 1 16,-4-6-1-16,7 0 1 16,4-4-2-16,-1-6 1 15,12 4 0-15,-1-4 0 16,11 0 0-16,-15-6 1 16,8 3-1-16,0-12 0 0,0-7 1 15,10-2 0-15,1-8-1 16,-8-5 1-16,0-7 0 15,4-2 0-15,-7-14 0 16,7-2 0-16,0-7 0 16,-7-9 1-16,-1-6-1 15,5-4 1-15,10-9-2 16,10 3 1-16,-6-6-1 16,6-3 1-16,-3-3-1 15,0-10 1-15,0 0-1 16,-18-6 0-16,1 0 0 15,2-13 1-15,-6 7 0 16,-3 0 0-16,-1-7 0 16,-7 1 0-16,4-7 0 15,-11 0 1-15,7 3-1 16,-7-6 1-16,-3-6-1 0,3 6 0 16,-10-3-2-16,3-7 1 15,0-11-1-15,-3 2 1 16,-1 0-1-1,-10-3 1-15,0-6 0 0,0-4 1 16,0 7-2-16,0-12 1 16,0 9 1-16,0-4 0 15,0 1-1-15,4-1 1 16,3 1-2-16,-7 0 0 16,-7 3-1-16,3 6 1 15,-14 6-7-15,-6 7 1 0,-15 9-6 16,-39 12 1-16</inkml:trace>
  <inkml:trace contextRef="#ctx0" brushRef="#br0" timeOffset="14622.966">3478 8987 12 0,'-10'-6'6'0,"10"-4"-6"0,0 10 6 16,10-3-6-16,-6 3 1 16,7 0 1-16,3 6 0 0,-4 4-2 15,4 2 1-15,4 13 1 16,-7 7 0-16,6 2 0 16,4 1 1-16,-3-1-1 15,-7 1 1-15,-1-4 0 16,1 0 0-16,-11-9 0 15,-11 0 1-15,4-3-1 16,-3-6 1-16,-1-7-2 16,-7-3 1-16,-3-6-2 15,0-7 0-15,0-5-2 16,3-10 1-16,4-7-1 16,7-12 0-16,7 7 0 15,7-4 0-15,7-3 0 16,4 3 1-16,-4 4-1 15,0 2 1-15,11-2-1 16,3-4 0-16,0 3-1 16,4 1 1-16,7-1-1 15,-11 3 1-15,4 1-1 16,6 6 1-16,-9 6 1 16,2 3 0-16,8 10 1 0,-14 9 0 15,0 6 1 1,-15 6 0-16,1 7 0 0,-11 3 1 15,-11 6-1-15,1 1 1 16,-4-4-1-16,-1 3 0 16,-2 3-2-16,-4 1 1 15,-1-1-1-15,1-3 0 16,-7 0-6-16,7 1 1 0,-4-7-5 16,11-7 1-16</inkml:trace>
  <inkml:trace contextRef="#ctx0" brushRef="#br0" timeOffset="14955.2872">4265 8846 30 0,'42'37'15'0,"15"17"-21"0,-47-36 25 16,5 4-21-16,2 13 0 15,-6 3-3-15,-1-1 1 16,-3-5 3-16,-3-1 0 16,-4-3-6-16,0-9 0 15</inkml:trace>
  <inkml:trace contextRef="#ctx0" brushRef="#br0" timeOffset="15142.1803">3895 8868 39 0,'21'-22'19'16,"102"-60"-31"-16,-66 60 41 0,13-12-37 16,22-13 0-16,17-3-11 15,18-4 1-15</inkml:trace>
  <inkml:trace contextRef="#ctx0" brushRef="#br0" timeOffset="15658.527">3468 9837 24 0,'21'-25'12'0,"99"-73"-11"16,-71 70 16-16,32-16-17 0,25-6 1 15,28-10-3-15,11 1 1 16,-4 9-5-1,7 12 0-15</inkml:trace>
  <inkml:trace contextRef="#ctx0" brushRef="#br0" timeOffset="30177.8032">3637 11574 8 0,'-7'-19'4'0,"14"3"1"0,-14 10 5 16,4 0-6-16,-4 3 0 15,-4 3 0-15,-7 0 0 0,-3 0-6 16,0 6 1-16,-11 0 3 16,4 7 1-16,0-1-3 15,0 1 1-15,3-1-1 16,4 1 1-16,3-4-1 16,7 1 0-16,1-4 0 15,-1 0 1-15,4-3-1 16,7-3 1-16,7 4-1 15,14-1 1-15,8 0-1 16,17-3 0-16,10-3 0 16,15-4 0-16,10-5 0 15,25-7 1-15,24 0 0 16,1-6 0-16,10-3 0 16,3 0 1-16,8 0 0 15,-25 6 1-15,-7 6-2 16,-11 6 1-16,-17 7-4 15,-14 13 0-15,-18 9-6 16,-22 12 1-16</inkml:trace>
  <inkml:trace contextRef="#ctx0" brushRef="#br0" timeOffset="30553.5854">3877 12254 44 0,'-11'-15'22'0,"75"-7"-35"16,-25 19 41-16,31-4-36 15,36-5 1-15,32-10-13 16,42-10 0-16</inkml:trace>
  <inkml:trace contextRef="#ctx0" brushRef="#br0" timeOffset="38673.7725">23114 7526 1 0,'0'-4'0'0,"4"-2"32"15,38-16-32 1,-84 38 3-16,42-22 0 15,0 6 0-15,0 0 1 16,0 0-6-16,0 3 0 16,0 0 3-16,3 0 0 15,4 0-2-15,4-3 1 16,3 0 0-16,3 0 1 16,8 0 0-16,7-3 0 0,7-3 0 15,3-1 0-15,11 1 0 16,7-6 1-16,7-4-1 15,4-3 0-15,10 0 0 16,-4 4 0-16,8-1 0 16,0 0 1-16,6 1 0 15,5 2 0-15,2 1 0 16,1 2 0-16,3 1-2 16,-3-1 1-1,49-2-1 1,-14 5 1-16,-17-2-1 15,-8 3 0-15,-3 0 0 16,-4 2 1-16,-3 1 0 16,-11 3 1-16,15 0-2 15,-19-3 1-15,8-3-1 16,7-4 1-16,0 4 0 0,-4 0 1 16,4 0 0-16,-15-4 0 15,-6 4 0-15,-4-3 0 16,-7 2-4-16,-7 1 0 15,-11 6-9-15,-20-13 1 16</inkml:trace>
  <inkml:trace contextRef="#ctx0" brushRef="#br0" timeOffset="87497.0909">9596 13305 11 0,'-18'15'5'0,"11"-11"-12"0,7-4 6 0,0 0-1 16,0 0 0-16,0 0 11 31,-53 37-9-31,102-81 2 16,-52 41 1-16,-4-3 1 15,0 0 1-15,0-4 1 16,-4 1 0-16,0-1-4 16,-3 4 1-16,0 0-1 15,-3-3 1-15,-5 2-2 16,5 1 1-16,-4 0 1 16,-8-1 1-16,-2 1 0 15,-8 0 0-15,-7 3 0 16,0 0 0-16,-3 3-1 15,-8 3 0-15,1 0-2 16,-1 0 1-16,1-3-3 0,-15 6 1 16,1 1 0-16,3 5 0 15,0 1 0 1,-7 2 1-16,0-5-1 0,14 2 1 16,-14 10-1-16,3 3 1 15,0 4-1-15,1 2 1 16,-1 3-1-16,-3 7 0 15,7-3 1-15,7 9 0 16,-10 0 0-16,3 6 0 0,3 0-1 16,4 4 1-1,4 6-1-15,3-1 1 16,-14 51-1 0,7-19 0-16,3-6-1 15,19 0 1-15,6-7-1 16,11 1 1-16,7 0-1 15,7 2 1-15,-1-5 0 16,8 2 0-16,8 7 0 16,6 0 0-16,10 3 0 15,-2 0 1-15,6 0-1 16,0-10 0-16,4 4 0 16,3-7 1-16,4 1-1 15,7-4 1-15,-8-3-1 16,8-3 1-16,4 3 0 15,6-9 0-15,8-1-1 16,-1 1 0-16,4-6 0 0,11-4 0 16,-15-9-1-1,1-3 1-15,3-4 0 0,0-2 0 16,0-4 0-16,3-9 1 16,5-6 0-16,-1-7 0 15,-7-6-1-15,0-9 1 16,0-7 0-16,3 4 0 15,-3-7 0-15,0-6 0 16,-7-3-1-16,4-6 0 16,-11 0 0-16,0-7 1 15,-4-3-1-15,-10-6 1 0,3 3-1 16,-3-9 0-16,3 3 0 16,-3 0 0-16,3-4 0 15,-3-5 0-15,0 5 0 16,-4-5 0-16,4-1 0 15,-4-2 0-15,-3-11 0 16,0 8 0-16,-4-1-1 16,-3 0 1-16,-8 6-1 15,1-9 1-15,-7 10 0 16,-4 2 0-16,0 4 0 16,3-4 1-16,-10 4-1 15,0 0 1-15,0 0-1 16,0-4 1-16,0 1-1 15,-7-4 1-15,7 1-1 16,-3 2 0-16,-1-3 0 0,-3-5 1 16,4-1-1-16,-4 3 0 15,3 0 1-15,1 1 0 16,-5-1-1-16,1 0 1 16,-3 7 0-16,-4-1 1 15,-4 4-1-15,4 3 0 16,-11-3 0-16,1 12 0 15,-5 0 0-15,-6 0 0 16,-4 4-2-16,-7 2 0 16,4 7-1-16,-7 6 0 0,-18 6-4 15,3 4 1-15,-13 9-6 16,-5 6 1-16,5 0-4 16,-11-3 1-16</inkml:trace>
  <inkml:trace contextRef="#ctx0" brushRef="#br0" timeOffset="89988.2559">9317 5779 16 0,'-14'-25'8'0,"0"-7"-5"16,10 26 8-16,-3 0-12 15,-4 0 1-15,-3-10 0 16,-3 7 0-16,-1-7 0 16,-3-3 0-16,0 0 1 15,-7-3 0-15,-8 7 1 16,-3 2 1-16,-6 1 1 15,2 2 0-15,-6 4 0 16,-8 3 0-16,-6 0-2 16,3 9 1-16,0 10-3 15,-14 12 1-15,0 0-2 16,7 25 0-16,3 1 0 16,-13 2 0-16,3 7 1 0,7-4 0 15,-11 17 1-15,-3 8 0 16,10 10 0-16,-13 10 0 15,10-4 0-15,-4 4 0 16,11 2-1-16,7-2 0 16,7-1 0-16,11-2 1 15,3-1-1-15,4 0 0 16,13 10 0-16,8-3 1 0,4-7 0 16,13-3 0-16,15-3-1 15,0-9 1-15,17 6-1 16,11-13 1-16,-4-2-1 15,7 2 0-15,11-9 0 16,7-3 0-16,7-4 0 16,11-5 1-16,0-7-1 15,3-6 0-15,11-13 0 16,3-9 0-16,7-9 0 16,-3-7 1-16,4-9-2 15,-8-10 1-15,-3-2 0 16,-1-4 1-16,1-19-1 15,-11 1 0-15,-3-7 1 16,-4-10 0-16,-3 4 0 16,-1-9 0-16,-2-13 0 15,-1 3 0-15,-11-4-1 16,1-2 1-16,-15-13 0 16,-10 7 0-16,-7-1 0 0,-8 7 1 15,-3-10-1-15,-6 1 1 16,-8-1-1-16,-7-3 1 15,-11 4-1 1,-7-1 0-16,-3-3-1 0,-7-3 0 31,-21-47 1-31,-4 7 1 16,0 24-1 0,0 10 1-16,3 6 0 0,-6 6 0 15,-7 0 0 1,-1 13 0-16,-7 0-3 0,-3 6 1 0,-3 7-1 15,6 9 1-15,1 9-1 16,-11 6 1-16,6 10-2 16,1 6 1-16,-3 7 0 15,-4 15 0-15,7 16-1 16,-1 15 1-16,-6 13-1 16,0 10 1-16,4 15 0 15,-5-3 0-15,1 12 0 16,7 4 0-16,4 9 0 15,3-3 1-15,7 3 0 16,0-3 0-16,3-6-1 16,11 18 1-16,4-9 0 15,7 7 0-15,3-7 0 16,4 3 1-16,3 0-1 0,7 7 0 16,8-7 0-16,3 0 0 15,14-3 0-15,-4 3 1 16,8-6-2-16,7 3 1 15,10-9-1-15,-3 3 1 16,10-7 0-16,4-5 0 16,-11-10 0-16,14-4 0 15,8-5 0-15,10-4 1 16,0 0 0-16,14-6 0 16,10-3-1-16,-6-9 1 15,14-13-1-15,-1-7 1 0,15-8-2 16,4-14 1-16,2-5 0 15,8-10 1-15,-3-10-1 16,13-11 0-16,-20-4 0 16,-1-4 1-16,-10-8 0 15,-4-10 1-15,-10-3-1 16,-8-10 0-16,-6-6 1 16,-8-3 1-16,-6-18-2 15,-11-20 1-15,-11 1-2 16,-7-14 1-16,-7-5 0 15,-21-7 0-15,-14 1-1 16,-18-4 1-16,-6 0 0 16,-19 16 0-16,-6 16-2 15,-4 5 1-15,-14 8-7 16,-11 21 0-16,-18 25-8 0,-9 9 1 16</inkml:trace>
  <inkml:trace contextRef="#ctx0" brushRef="#br0" timeOffset="113591.3129">9433 13506 19 0,'-10'-10'9'0,"3"-6"-6"0,7 10 9 16,0-3-14-16,3-4 1 15,1-2-1-15,-1-1 0 16,-3-3 3-16,-3 3 1 16,-4 4 0-16,-7-1 0 0,3 7 2 15,-3 0 1-15,-4-4 0 16,-6 7 0-16,-5 0 0 15,-6-3 0 1,0-1-2-16,-4 7 1 0,-7 4-3 16,-7 2 1-16,-7 6-2 15,0 4 1-15,-7 3 0 16,-10 6 0-16,-1 3 0 16,-10 4 0-16,0 5 0 15,6 1 0-15,5 3 0 16,-15 3 1-16,11 6-2 15,-7 3 1-15,7 3-2 16,-4 7 1-16,14 3-1 16,-3 6 1-16,7 10-1 15,0-1 1-15,4 7-1 16,-1 6 1-16,1 6 0 16,3 4 1-16,7-1-1 15,-4 1 1-15,15-1-1 0,3 7 1 16,11-6-1-16,3-1 1 15,8 1-1-15,6-1 1 16,1-3-1-16,13-2 1 16,11-7-1-16,7-1 0 15,11-11 0-15,7-7 0 16,0-3 0-16,17-3 1 16,11-3-1-16,0-7 0 15,11 4 0-15,7-4 0 16,6 0 0-16,4-5 0 15,-6-4 0-15,-5-10 0 0,5-8 0 16,-1-1 0-16,0-13-1 16,-10-5 1-16,6-4 1 15,-6-6 1-15,3-6-1 16,4-13 0-16,-1-9 0 16,1-13 0-16,7-6 1 15,-11-9 0-15,-7-1-2 16,0-6 1-16,0-2 0 15,-3-1 1-15,-1-10-1 16,-13 11 1-16,-1-4 0 16,-3-4 0-16,0-2 0 15,0 0 0-15,-7-7-1 16,-11-2 0-16,0-4-1 16,-3-3 1-16,-4 6-1 15,-3-6 1-15,0 4-1 16,-11-7 0-16,0 3 0 15,0-3 0-15,0 3-1 0,4-10 1 16,-8 1-1-16,4 3 1 16,0-7-1-16,1 13 1 15,-8-9 0-15,-7 3 0 16,-7 9 1-16,-11 3 0 16,-7 10 0-16,-3 3 0 15,-14 6-1-15,-18 6 1 16,-11 7-3-16,-24 15 0 0,-11 7-3 15,-10 3 0-15,-25 6-2 16,7 9 0-16,-8 10-4 16,1 10 1-16,-3 5-4 15,10-3 0 1</inkml:trace>
  <inkml:trace contextRef="#ctx0" brushRef="#br0" timeOffset="129758.5352">3965 10251 21 0,'-7'-41'10'0,"46"3"-12"16,-21 22 10-16,6-2-9 16,5-7 0-16,9-1 0 15,5 5 0-15,-5 2 2 0,1 6 0 16,-10 1-2-16,-8 2 1 15,-4 10 0-15,-17 6 1 16,-24 13 0-16,-12 6 1 16,-13 13 0-16,-18 12 0 15,14-6 0-15,-3-6 1 16,13-10-1-16,15-9 1 16,17-10-2-16,22-18 1 0,28-16-2 15,31-7 0-15,19-15 0 16,20 0 1-16,4-9-1 15,14 6 1-15,-25 9-1 16,-21 16 0-16,-24 9 1 16,-47 22 0-16,-20 13 0 15,-47 25 1-15,-17 22-1 16,-14 9 1-16,7 0-8 16,10-6 1-16,25-18-3 15,25-33 1-15</inkml:trace>
  <inkml:trace contextRef="#ctx0" brushRef="#br0" timeOffset="130557.2594">3648 13766 26 0,'14'-38'13'0,"60"-53"-14"0,-49 60 13 16,20-22-12-16,19-13 0 15,21-10 2-15,6-5 1 0,-9-4-2 16,6 10 0-16,0 0 2 15,-7 15 0 1,-17 13 0-16,-8 13 0 0,-24 12-1 16,-15 15 0-16,-17 17-1 15,-10 2 1-15,-11 7-1 16,-4 0 0-16,11-6 0 16,7-1 1-16,7-3-1 15,17-2 1-15,15-4-2 16,14-3 0-16,14-6-9 15,21-4 1-15,-17 4-3 16,-40-22 1-16</inkml:trace>
  <inkml:trace contextRef="#ctx0" brushRef="#br0" timeOffset="136185.5559">23065 8664 10 0,'7'-13'5'0,"46"7"-6"0,-25 3 5 16,21-3-4-16,32-10 0 15,29-6 3-15,45-3 1 0,39-6-4 31,49-4 0-31,33 1 0 0,23-1 1 0,5 13-3 16,-8 3 0-16</inkml:trace>
  <inkml:trace contextRef="#ctx0" brushRef="#br0" timeOffset="136755.8">22881 9611 30 0,'4'-16'15'0,"38"-18"-22"16,-7 21 32-16,18-3-24 16,39-6 0-16,35 4 0 15,53 5 0-15,56-3-3 16,39 4 1-16,46 3-4 16,32 5 1-16,4 4-4 15,-26-15 0-15</inkml:trace>
  <inkml:trace contextRef="#ctx0" brushRef="#br0" timeOffset="142041.5608">23110 10962 18 0,'8'-3'9'0,"13"3"-10"0,-11-6 10 0,4 3-10 16,1-3 0-16,2-1 0 15,1 1 1-15,-1 0 2 16,5-1 0-16,-1 1 0 16,0 3 0-16,0 3 0 15,4 3 0-15,3-3 0 16,7 0 0-16,4 6-1 16,7-2 0-16,0-1-1 15,7-3 1-15,10 0 0 16,4 3 1-16,7 0-1 15,7-6 1-15,15 3-2 16,3-3 1-16,3 0 0 16,4-1 0-16,3-2-1 15,4-3 1-15,0 3 1 16,0-1 0-16,-4-2-1 16,4-1 1-16,7 1-1 15,3 3 1-15,-6 6-2 0,3-3 0 16,0-1 0-16,3 1 0 15,-3 0-1-15,0 3 1 16,0-3 1-16,0 0 0 16,3 3 0-16,-6 3 1 15,3 3-1-15,-11-3 0 16,0 4 0-16,1-4 0 16,-4 0-2-16,3 3 1 15,-7-3 0-15,1 1 1 0,6 2 0 16,4-3 0-1,7 0 0-15,-4 3 0 0,11 1 0 32,0-4 0-32,-3 0 0 0,-1 0 1 0,1 3-1 15,-8-3 0 1,36 1 0 0,-22-1 0-16,-20 3-2 15,-12-3 0-15,-13 0-9 16,-14 4 1-16,-22-14-3 15,-14-27 1-15</inkml:trace>
  <inkml:trace contextRef="#ctx0" brushRef="#br0" timeOffset="153165.8137">8280 9783 16 0,'-18'-9'8'0,"11"-1"-6"0,7 10 8 0,0 0-13 15,0-6 1-15,0 0 0 16,0 0 0-16,0-1 3 16,0-2 0-16,0 3-2 15,4-4 1-15,3 4 0 16,3 0 1-16,11-4 0 16,8-2 0-16,13-1 0 15,0 4 1-15,15-1-1 16,3 1 1-16,3 3 0 15,8 3 0-15,6 3 0 16,4 0 0-16,1 6-1 16,2 10 1-16,-13-1-1 15,-4 4 1-15,-7 6-1 16,-4 3 1-16,1 7-1 16,-1 9 0-16,4 0 0 15,-7 6 0-15,0 3-1 0,0 7 1 16,0 6 0-16,-4 6 1 15,-3 0-1-15,-7-3 1 16,-4 6-1-16,-3 4 1 16,0-1 0-16,-4 0 0 15,-7-2-2-15,-3 2 0 16,-11-6 0-16,-4-15 1 0,-3-1 0 16,-7-3 1-16,0 4-1 15,0-4 1-15,-7-3 0 16,3 4 0-16,-3-4-2 15,-3 3 1-15,-12-6-1 16,-6-3 0-16,0 3-1 16,-11-9 1-16,-3 2 0 15,-4 1 1-15,0 0 0 16,7 0 0-16,-7-4 0 16,-7-5 1-16,0-7-1 15,4-3 0-15,-8-4 0 16,-3-2 0-16,-3-6 1 15,2-7 0-15,-9 0-1 16,-8 0 1-16,1-3-2 16,-12 3 1-16,5-3 0 15,9-3 0-15,5-3-1 16,-8-4 0-16,15-5 0 16,3-4 1-16,-4-3 1 15,0-6 0-15,8 3 0 0,7-7 0 16,-1 1-1-16,8-7 0 15,-1 4-2-15,1-4 1 16,7-6-1-16,-8 0 0 16,11 0 0-16,1-6 0 15,2-6 0 1,8 12 0-16,3-6 1 0,4-7 0 16,7 1-1-16,7-7 1 0,7-3 0 15,4 4 0-15,3-4-1 16,10 3 1-16,1-6-1 15,7 0 0-15,3 6 0 16,11-3 0-16,-11 1 0 16,7-1 1-16,11 0-1 15,7 0 0-15,3 3 0 16,8-3 1-16,6 7-1 16,1 2 1-16,-4-2 0 15,4 6 0-15,6 2-1 16,1 4 1-16,3 10 0 15,-3 12 0-15,-4 6-1 16,-7 13 1-16,-7 6 0 16,7 6 0-16,0 6 0 15,0 4 0-15,0 3 0 16,3 6 1-16,-10 9-1 16,7 7 1-16,-10-6-1 15,-1 5 0-15,1 7 0 0,-1 4 0 16,-3 5 0-1,0 7 0-15,-11-4 0 0,-3 10 0 16,-7-6 0-16,-8 3 0 16,-2 6 0-16,-1-9 0 15,0-1 0-15,4 1 0 16,-4-3-1-16,0 2 0 0,-7-5 0 16,-3-4 1-1,3 1-1-15,-7 2 0 0,0 0 0 16,0-5 1-1,-4 2 0-15,-3-9 0 0,0 3 0 16,-3-3 1-16,-4 0-1 16,-7-4 1-16,-4 1-1 15,1 0 1-15,-8-3-1 16,-7-4 0-16,0 4-1 16,-6-4 1-16,-5 4-1 15,1-7 1-15,3-3 0 16,-3-6 0-16,-8-3 1 15,-6-3 0-15,3-4 0 16,-14-2 0-16,-4-4 0 16,1-3 0-16,-8-6-1 15,-14-3 0-15,4-4-1 16,-14-2 1-16,0-1 0 16,10 1 0-16,7-1-1 0,-6-6 1 15,13 7 0-15,-7-1 1 16,11-5 0-16,4-4 1 15,3-10-2-15,7 1 1 16,10-10-2-16,1-6 1 16,7-9-1-16,3-10 0 15,7-10-1-15,4-2 0 16,10 0-1-16,4-13 1 16,0 6 0-16,10 4 1 15,11 2 0-15,8-5 0 16,2 2 0-16,8-9 0 0,10 0-2 15,18-12 0-15,7 12 0 16,14 0 1-16,7 3 1 16,-7 13 0-16,4 6 1 15,7 6 0-15,-4 13 3 16,7 18 0-16,4 17 0 16,-8 12 0-16,1 12-2 15,0 13 0-15,-1 9-5 16,-6 4 1-16,14 9-7 15,-25 3 0-15</inkml:trace>
  <inkml:trace contextRef="#ctx0" brushRef="#br0" timeOffset="162506.6967">9095 7334 21 0,'-29'-28'10'0,"8"59"-29"0,18-6 11 15</inkml:trace>
  <inkml:trace contextRef="#ctx0" brushRef="#br0" timeOffset="196477.7469">12199 9106 8 0,'-11'6'4'0,"-3"-9"-2"0,11-3 5 16,-1 3-7-16,1 0 0 0,-4-4 1 16,0 1 1-16,0 9-2 15,0-3 1-15,0 6 0 16,-1 1 1-16,1 2-1 16,0 7 1-16,-3 9-1 15,-4 3 0-15,0 13-1 16,-1 6 0-16,1 6 0 15,0 10 0-15,4 18-1 16,3 20 1-16,-4 5-1 16,0 14 0-16,1 14 1 15,-4 8 1-15,0 5-1 16,3 3 0-16,0 17 0 16,4 2 0-16,-3 13 0 15,3 6 1-15,3 3-1 16,4 7 0-16,0 6 0 15,11-4 0-15,10-5 0 16,0-7 0-16,4-19 0 16,7-3 0-16,3-9 0 15,4-13 0-15,10-12 0 16,4-16 0-16,7-15 0 0,10-11 1 16,1-11-1-16,0-10 1 15,-1-19 0-15,4-15 1 16,-3-23-2-16,-4-21 1 15,3-13 0-15,-3-22 0 16,-3-16 0-16,-8-15 0 16,-10-10 0-16,-11-12 1 0,-3-10 0 15,-4-21 0-15,-6-23-1 16,2-18 1-16,-10-28-1 16,4-26 1-16,-7-28-2 15,3-22 1-15,-7-6-2 16,-4 3 1-16,-13 6 0 15,-4 26 0 1,-11 12 0-16,-21 31 0 0,-7 22 0 16,-7 23 0-16,-7 15-1 15,-7 12 0-15,14 7-6 16,18 12 1-16</inkml:trace>
  <inkml:trace contextRef="#ctx0" brushRef="#br0" timeOffset="234011.1585">15321 9984 1 0,'4'-6'0'0</inkml:trace>
  <inkml:trace contextRef="#ctx0" brushRef="#br0" timeOffset="234865.6566">15431 9796 20 0,'0'-10'10'0,"-4"-15"-11"15,4 19 11-15,-7-3-11 16,3 2 1-16,-3 4-1 16,-3-3 1-16,-4 0 0 15,-8 6 1-15,-6 0 0 16,-3 0 0-16,-5 0 1 0,-6-3 0 15,-7-1 2 1,-4-2 0-16,3 0 0 0,4 6 1 16,8 0-1-16,-1 0 0 15,-4 3-2-15,5 3 0 16,-8 7-2-16,3-1 0 16,1 4-1-16,-4 6 0 15,-7 9 0-15,-3 7 1 16,-1-3 0-16,8 5 1 15,-11 7-1-15,7 3 1 16,4 7-1-16,-1 6 1 0,8 6-1 16,3 3 1-16,0 9 0 15,-3 7 0-15,3 6 0 16,-3 10 0-16,-4 2-1 16,0 1 1-16,4 0-1 15,7 5 1-15,3-2-1 16,0-10 1-16,7 1-1 15,4-7 1-15,4-6-1 16,6 0 1-16,11-7-1 16,7-6 1-16,4 1-2 15,6-4 1-15,15-6-1 16,10 3 1-16,8-4-1 16,3-2 0-1,49 12 0 1,-3-12 0-16,-8-13 1 15,-2-9 0-15,2-13 1 0,-2-6 0 16,-8-6 0-16,-4-10 0 16,1-9 0-16,0-3 0 15,-1-10-1-15,-3-6 1 16,-3 0-1-16,-4-9 0 16,-4-7 0-16,-6-3 0 15,-4-6 1-15,3-6 0 16,1-10-1-16,3-3 0 15,-4 4 1-15,-3-10 0 0,-4-4-1 16,4-2 1-16,-3 0-1 16,-1-4 1-16,-7-9 0 15,-3-3 0-15,-4 3-1 16,1-12 1-16,-5 9 0 16,-6-10 0-16,-7 1 0 15,-8-1 0-15,-6 7 0 16,-4-3 1-16,-7 12-2 15,-7-3 1-15,-18 9-2 16,-17-2 0-16,-11 5-3 16,-18 1 0-16,-3-1-3 15,-7 14 0-15,-8 5-5 16,5 0 1-16,6 4 0 16,14 3 0-16</inkml:trace>
  <inkml:trace contextRef="#ctx0" brushRef="#br0" timeOffset="251140.1843">17110 11887 26 0,'7'-18'13'0,"46"2"-14"15,-32 13 13-15,11 0-13 0,-4 0 0 16,32-4 0 0,3 4 1-16,4 0 0 15,4 3 1-15,-4 0 2 0,-7 0 1 16,-11 0 0-16,-10 0 1 15,-14 0-1-15,-15 3 0 16,-17-3 1-16,-17 3 0 16,-8 7-4-16,-18 5 0 15,-6 4 0-15,0-3 0 16,3 3-1-16,10-4 0 16,5-5-9-16,23-4 0 15,22-12-1-15,32-19 1 0</inkml:trace>
  <inkml:trace contextRef="#ctx0" brushRef="#br0" timeOffset="253707.7001">17247 11734 25 0,'85'-38'12'0,"42"10"-7"16,-95 25 13-16,14-3-19 15,7 2 1-15,-8 4-2 16,-9 0 1-16,-26 13 0 16,-27 18 0-16,-33 16-6 0,-31 13 0 15</inkml:trace>
  <inkml:trace contextRef="#ctx0" brushRef="#br0" timeOffset="270146.3075">20941 5936 20 0,'-25'-44'10'0,"-24"9"-10"16,38 26 10-16,-17-1-15 16,-7-5 0-16,-4-1 0 15,-10-3 1-15,-8 0 9 16,-3 7 1-16,4-1-5 16,-11 7 0-16,-7 6 2 15,-8 10 1-15,-13 8-1 16,-7 11 0-16,-11 11-3 15,-7 11 1-15,-3-1-1 16,6 12 1-16,15 4-1 0,-8 6 0 16,15 4-1-16,11 8 1 15,9-2 0-15,8 6 0 16,11-1 0-16,14 14 0 16,13-10-1-16,15 3 1 15,18-3 0-15,10-3 0 16,18-4 0-16,17 7 1 15,11-6-1-15,25-7 0 16,17-9-1-16,14 3 1 0,33-9 0 16,2-7 0-16,1-5 0 15,17-4 0-15,-6-3-1 16,-43-13 1-16,60-6-1 16,-11-12 1-16,0-17-1 15,-14-11 0-15,-10-10 1 16,-11-22 0-16,-17-7 1 15,-5-21 0-15,-9-16 4 16,-19-12 0-16,-17-4 1 16,-17-9 0-16,-15-6-2 15,-28 6 1-15,-28-3-2 16,-35-1 1-16,-29 11-8 16,-35 5 1-16,-42 16-6 15,-22 22 1-15,-24 16-2 16,-7 19 0-16</inkml:trace>
  <inkml:trace contextRef="#ctx0" brushRef="#br0" timeOffset="283118.2248">20115 9097 11 0,'-21'12'5'0,"-7"13"-2"15,21-15 6-15,-7 5-9 16,-7 7 1-16,-4 10 1 16,-10 15 1-16,-4 0-3 15,4 12 0-15,-4 7 1 16,-4 6 0-16,5 13 0 15,-5 3 0-15,5 9-1 16,2 13 1-16,1 3-2 16,0 12 1-16,3 10 0 15,4 0 1-15,0 12 0 0,3-3 0 16,4 10 0-16,10 3 0 16,4-4 1-16,21 1 0 15,7-7-2-15,4-9 1 16,10-6-1-16,8-19 0 15,6-3 1-15,0-16 0 16,11-10 0-16,11-21 1 16,3-3 0-16,14-19 0 15,-3-20-2-15,10-14 1 16,7-23-2-16,-3-18 1 0,3-23-1 16,1-24 0-16,-8-23 1 15,-3-21 1-15,-1-20 2 16,-9-11 1-16,-15-11 1 15,-18-8 1-15,-21 2 2 16,-17-5 0-16,-22 5-1 16,-20 1 0-16,-8 6-4 15,-11 9 0-15,-6 0-9 16,6 6 1-16,-13 13-10 16,-4 16 1-16</inkml:trace>
  <inkml:trace contextRef="#ctx0" brushRef="#br0" timeOffset="319015.6566">20006 11862 60 0,'-60'-15'30'0,"-25"-17"-31"0,71 20 30 16,0-7-33-16,4-3 1 15,6 0-6-15,11 0 0 16,32-9 7-16,24-4 1 16,40 1-12-16,34 2 1 0,47 1-1 15,3 0 1-15</inkml:trace>
  <inkml:trace contextRef="#ctx0" brushRef="#br0" timeOffset="414602.1193">2085 7058 24 0,'-11'-6'12'0,"-17"6"-15"0,25 0 13 15,3 3-13-15,-7 3 0 16,-4 4-1-16,11-1 0 16,0-2 5-16,0-1 0 15,11 0-2-15,-1 0 1 16,8 4 1-16,3 2 1 15,0 7 0-15,7-3 0 16,1 9 1-16,13 3 0 0,14 7-3 16,-3 8 1-16,14 5-1 15,14 2 1-15,1-3-1 16,6 6 1-16,11 0-1 16,-1-2 1-16,12-4 0 15,-8 6 0-15,7 3 0 16,-6 1 1-16,2 9-1 15,-2 3 0-15,-8 6-1 16,-14 0 1-16,-7 7-1 16,4-7 1-16,-8 6 0 15,-3-5 0-15,-7-10-1 16,0-7 1-16,-10-9-1 16,-1-6 1-16,-7 0 0 15,-3-13 1-15,-10-2-1 16,-1-11 1-16,-7-5 0 15,0-7 0-15,-10-9 0 16,-4-3 1-16,-7-7-2 16,-7-12 1-16,-4-3-1 0,0-13 1 15,-17-6-1 1,0-6 0-16,-4 0 0 0,-7 2 1 16,-3-11-1-16,-14 2 0 15,3-3 0-15,-14-2 0 16,-14 2 0-16,-1-9 0 15,-6 3-1-15,-3-3 1 16,2-4-1-16,-9-2 0 16,-5-10-1-16,-3 4 1 0,4 2-1 15,3 13 1 1,8-6 0-16,-8 6 0 0,4 9 0 16,10 4 0-1,-3 2 0-15,7 7 0 0,14 10-1 16,-4 2 1-16,11 7-1 15,0 0 0-15,14 9 0 16,4 0 0-16,10 4-1 16,4 5 1-16,10 7-1 15,15 3 1-15,3 6 0 16,10 7 0-16,12 6 0 16,-1-1 1-16,14 7 0 15,14 7 0-15,4 5 0 16,7 1 1-16,11 9-1 15,10 6 0-15,7 4-1 16,11 2 0-16,3 7 1 0,15 0 1 16,-8 6-1-1,0-6 0-15,11 9 0 0,-10-2 0 16,10 11 1-16,-11-2 0 16,-7 9-1-16,4-10 0 15,-18 4 0-15,4-4 1 16,-11 4-1-16,-3 0 0 15,-18-16 0-15,-7-7 1 16,-7-11 0-16,-15-4 0 16,1-13-1-16,-7-2 1 15,-4-11 2-15,-11-5 0 0,1-13 0 16,-7-3 0-16,-4-9-1 16,-11-7 1-16,-14-12-1 15,-10-10 1-15,-7-2-2 16,-8-11 0-16,-17 1 0 15,4-9 0-15,-4-4 0 16,-7-19 0-16,-11 4 0 16,0-4 0-16,-3 1-1 15,0-7 1-15,-4 0-1 16,-3-12 0-16,-4 0 0 16,-3-1 0-16,0 10 0 15,3 0 0-15,-7 10 0 16,4 6 0-16,3-1-1 15,-3-2 1-15,6 18-2 16,15 4 1-16,0 6-1 16,10 0 0-16,4 3 0 15,15 9 0-15,13 7 1 16,0 2 0-16,11 1 0 0,7 3 0 16,10 9-1-16,11 4 0 15,18 6 0-15,6 9 1 16,5-3-2-16,-1 9 1 15,14 13 0-15,15 13 0 16,2 8 1-16,5 11 1 16,14 5 0-16,3 4 0 0,14 0 0 15,7 6 1-15,18 6-1 16,0 13 1-16,18 0 0 16,10 3 0-16,-3-4 0 15,-1 1 0-15,-3 3 0 16,-14 0 0-16,4-3 1 15,-22-13 0-15,-21-3 0 16,-6 3 0-16,-19-18-1 16,-7-7 1-16,-17 0-7 15,-7-3 1-15,-4 0-9 16,-28-22 1-16</inkml:trace>
  <inkml:trace contextRef="#ctx0" brushRef="#br0" timeOffset="468124.6544">5489 14547 6 0,'0'-4'3'0,"-10"-8"-4"0,10 9 3 15,-7 0-2-15,0-4 1 16,-4 4 3-16,-3 0 1 16,3 0-5-16,1-3 1 15,-15-1 2-15,11-2 0 16,-4 0-1-16,1-1 0 16,2 4-2-16,5-10 0 0,-11 4-1 15,3-4 0-15,-3-3 2 16,-7 4 0-16,-4-4 1 15,-7 3 1-15,0 3 1 16,1 1 0-16,-5-1 0 16,-17 4 0-16,0-4-2 15,-7 1 0-15,-3 3 0 16,-11-1 0-16,-1 4-1 16,-6 0 1-16,0 2 0 15,-18 11 0-15,4 2-1 16,0 13 0-16,-15 16-2 15,-3-4 1-15,-10 10-1 16,10 9 1-16,-11-2-1 16,11 8 0-16,0 4 0 15,4 0 1-15,24-1-1 16,4-2 1-16,7-4-1 16,10 4 0-16,15-7 0 15,6-3 1-15,19 1-1 16,-1 2 0-16,14-6 0 0,11 6 1 15,7 1 0-15,7-1 0 16,4-6 0-16,10-3 1 16,0 3-1-16,15 3 0 15,2-6 1-15,15-10 0 16,4 4-1-16,6 0 0 16,8-1 0-16,-4-5 0 0,7-1 0 15,11 0 1-15,-1-2-1 16,15 2 0-1,-4-3 0-15,4 0 1 0,3-3-1 16,-3 1 0-16,10-8 0 16,1 1 0-16,-18-3 0 15,13 0 1-15,1-7-1 16,0 0 0-16,-4-2 0 16,-13-4 1-16,-1 0-1 15,0 0 1-15,-7-9-1 16,0-7 0-16,-3-6 1 15,-8 1 0-15,-10-4-1 16,7-7 0-16,-17-2 1 16,-4-7 0-16,-1-2-1 15,5-11 0-15,-1-11 0 16,1 5 1-16,-1-5-1 16,-7-7 1-16,-3-10-1 15,-7 7 0-15,-4-9 0 16,-7-4 0-16,-3-12-1 0,-4-10 1 31,-3-53 0-31,-8 16 0 16,-3 25-2-16,-7 15 0 15,-14 13-1-15,-28 16 0 16,-8 22-3-16,-17 12 1 16,-21 13-4-16,-15 6 1 15</inkml:trace>
  <inkml:trace contextRef="#ctx0" brushRef="#br0" timeOffset="481831.758">8784 16140 26 0,'-10'6'13'0,"6"-19"-16"16,4 7 13-16,-3 0-11 15,3-4 0-15,3-5 0 16,1-1 0-16,-4 0 2 16,3 7 0-16,-3 9 2 15,0 0 1-15,4 3 0 16,-1 3 1-16,1 1 0 15,3-1 0-15,3-3-1 16,-6 0 0-16,3-3-7 0,-4 6 0 16,5-6-6-16,-8-18 0 15</inkml:trace>
  <inkml:trace contextRef="#ctx0" brushRef="#br0" timeOffset="483259.4651">9317 8150 27 0,'-35'-10'13'0,"20"4"-15"0,19 9 14 0,7 3-24 16,10 7 1-16,14-10 0 15,-7-25 0-15</inkml:trace>
  <inkml:trace contextRef="#ctx0" brushRef="#br0" timeOffset="495472.8299">8770 5933 18 0,'-35'-10'9'0,"3"32"-11"0,25-13 10 16,-7 1-12-16,-4-4 1 15,1 4 0-15,-8-4 0 16,7 6 4-16,1-8 1 15,3 2-4-15,3 0 0 16,0 7 4-16,4-4 0 16,0 0-1-16,0 1 1 0,4-1 0 15,-4-6 0-15,3 4 1 16,1-4 0-16,-1 0-2 16,0 0 0-16,1 3 0 15,-1 1 1-15,1-1-1 16,-4 0 0-16,-4 4-1 15,-6 2 1-15,-5 4 0 16,1 6 0-16,-14 3 0 16,10 12 0-16,-13 14-1 15,-1-4 1-15,-7 9-1 16,0 1 1-16,0 8-1 16,4 8 0-16,-1 14 0 15,8 4 0-15,3 10 0 16,11-10 1-16,11 6-1 15,-1 16 1-15,11 0-1 16,4-4 1-16,6 14-1 16,1-7 0-16,13 6 0 15,1-12 0-15,3-4 0 0,4-2 1 16,3-10-1 0,-3-13 1-16,11-9 0 0,6-3 0 15,11-12 0-15,0-13 0 16,14-19 0-16,4-16 0 15,-4-15 0-15,-4-10 1 16,4-18-1-16,0-7 1 16,-7-12 0-16,4-19 0 15,-11-13 0-15,-7-15 0 16,-4-13-2-16,-3-19 1 16,0-22-1-16,3 1 1 15,-3-23-1-15,4 4 0 16,-5 2-1-16,-6 10 1 0,-21 10 0 15,-18 15 0-15,-21 22-1 16,-18 25 0-16,-18 23-7 16,-6 11 1-16,-11 4-2 15,0-3 0-15</inkml:trace>
  <inkml:trace contextRef="#ctx0" brushRef="#br0" timeOffset="496363.9999">8999 13458 24 0,'-74'-18'12'0,"14"-1"-11"0,50 13 13 16,-1 2-18-16,1 4 0 16,-8 7-3-16,-7 2 0 15,-10 10 9-15,-7 15 0 16,-8 10-6-16,-10 16 1 16,-7 15 3-16,-3 19 1 15,-4 29 2-15,21-33 0 16,-36 80 0-16,12 12 1 0,6 0-1 15,15-1 0-15,14-8-2 16,13-10 1-16,15-25-2 16,14-9 1-16,11-26-1 15,10-6 1-15,14-18 0 16,-3-20 0-16,10-18 1 16,1-22 1-16,10-19 1 15,14-32 0-15,10-33-1 16,11-48 1-16,8-35-1 15,-15-34 0-15,11-25-1 16,-1-25 1-16,1-18-3 16,-7 11 1-16,-18 20-2 15,-14 34 1-15,-18 15-4 16,-25 32 0-16,-20 25-7 16,-18 26 1-16</inkml:trace>
  <inkml:trace contextRef="#ctx0" brushRef="#br0" timeOffset="509396.6105">8449 7911 1 0,'-28'-28'0'0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35:54.48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00B0F0"/>
    </inkml:brush>
  </inkml:definitions>
  <inkml:trace contextRef="#ctx0" brushRef="#br0">11321 3988 9 0,'-14'-25'4'0,"14"0"-3"0,3 16 5 15,1 2-8-15,6 1 1 16,11 0 0-16,11 0 0 15,10 3 2-15,15-7 0 16,24-2-4-16,25-1 1 0</inkml:trace>
  <inkml:trace contextRef="#ctx0" brushRef="#br0" timeOffset="2621.1328">12950 4462 9 0,'-10'-22'4'0,"17"9"-7"0,-7 13 4 16,3 0-2-16,1 0 1 16,0 3-1-16,-1 4 0 15,1 2 2-15,-1 13 1 0,1 3 0 16,-1 16 0-16,8 12 0 16,3 10 1-16,7 0 1 15,0-1 1-15,0-8-2 16,4 2 1-16,-4-3-1 15,-3-5 1-15,-4-5-1 16,-3 1 0 0,-11 0-1-16,-4-9 0 0,-7-7-1 15,-3-3 0-15,-3-6-1 16,-4-13 1-16,3-3-1 16,0-6 1-16,4-6-1 15,4-7 0-15,3-3 0 16,7-12 0-16,7 0 0 15,7-1 1-15,-4-12 0 16,4 3 0-16,-7 1 0 16,-3-1 1-16,-8 6-1 15,-3 4 1-15,-10 0-1 16,3-1 1-16,-4 10-2 16,0 0 0-16,1 10-2 15,-1 6 1-15,4 3-1 0,3 9 1 16,4 9-2-16,4 11 1 15,6 5-3-15,4 3 1 16,4 23-3-16,3 2 0 16</inkml:trace>
  <inkml:trace contextRef="#ctx0" brushRef="#br0" timeOffset="9692.885">12675 7055 21 0,'-24'-6'10'0,"2"0"-8"0,12 2 10 15,-8-2-12-15,-3-3 1 16,0-1-1-16,0 1 0 16,7 0 0-16,3-1 0 15,11 13 0-15,18 4 0 16,6 2 0-16,15 10 0 16,18 12 0-16,10 16 0 0,3 22-1 15,4 19 1-15,7 12 0 16,-10 13 0-16,-8 6 0 15,-3 13 1-15,-10 9 1 16,-11 0 0-16,-15 7 1 16,-17-10 1-16,-14 0 0 15,-7-7 0-15,-10-5-2 16,-12-7 0-16,-3-19-4 16,-3-12 0-16,-11-22-7 15,0-32 1-15</inkml:trace>
  <inkml:trace contextRef="#ctx0" brushRef="#br0" timeOffset="13538.1906">17180 11414 2 0,'-17'9'1'0,"-1"-9"-2"16,14 0 1-16</inkml:trace>
  <inkml:trace contextRef="#ctx0" brushRef="#br0" timeOffset="14151.4575">17074 11423 15 0,'-10'-3'7'0,"10"-9"-8"15,0 12 15-15,0 0-15 16,7-10 0-16,4 4 0 16,6-3 0-16,8-1 2 15,10-2 1-15,7 2-1 16,4-5 0-16,11 2 2 16,6 0 0-16,11 1 1 0,11-1 0 15,3 1 0-15,0 2 0 16,1 1-2-16,-8 0 1 15,-7-1 0-15,-11 4 0 16,-13 0 0-16,-4 3 1 16,-11-1-1-16,-3 4 0 15,-8-3 0-15,-3 6 1 0,1 4-2 16,-1 5 0-16,0 10-3 16,0 13 1-16,0 15-2 15,8 13 1-15,-5 27 0 16,-3 26 0-16,1 19 1 15,-1 10 0-15,3 14 1 16,5 14 0-16,6 9 0 16,7 22 1-16,11 9-1 15,11 3 1-15,10 10-2 16,-7 3 0-16,-7-13 0 16,0-15 1-16,-7-7 0 15,-11-21 0-15,4-7 1 16,-11-25 0-16,-10-6 0 15,-4-25 1-15,-3-10-1 16,-4-21 1-16,-4-14-1 16,-3-11 1-16,-3-10-1 15,-8-7 0-15,-6-5 0 0,-8-4 0 16,-10 0-1-16,-4 3 1 16,-10 10-2-16,-25 6 0 15,-7 16-2-15,14-13 1 16,-43 35-1-16,-9-1 0 15,-8-2 0-15,3-7 1 16,1-18-5-16,13-20 1 16,8-18-9-16,3-31 1 15,29-29-2-15,10-25 1 16</inkml:trace>
  <inkml:trace contextRef="#ctx0" brushRef="#br0" timeOffset="15863.7912">9850 13524 21 0,'-36'10'10'0,"15"-17"-6"15,14 4 10-15,0 3-17 16,0-3 1-16,7-3 1 16,3-7 0-16,15-2 3 15,10-7 1-15,11 0-2 16,35 0 1-16,18 9-1 15,21-2 0-15,31 8-7 16,36 1 1-16</inkml:trace>
  <inkml:trace contextRef="#ctx0" brushRef="#br0" timeOffset="17440.8584">9327 16717 53 0,'-14'-7'26'0,"36"-2"-37"16,-5 3 27-16,29-7-26 16,25 1 1-16,24-14-12 15,21-8 0-15</inkml:trace>
  <inkml:trace contextRef="#ctx0" brushRef="#br0" timeOffset="18210.2301">20874 17278 33 0,'-11'-19'16'0,"15"3"-21"15,-1 10 17-15,8-3-11 16,10 2 1-16,21 1-1 16,11 0 0-16,7-4-2 15,14 4 0-15,-3 0-6 16,10 0 0-16</inkml:trace>
  <inkml:trace contextRef="#ctx0" brushRef="#br0" timeOffset="156340.8823">21569 1793 20 0,'-25'-19'10'0,"18"4"-10"0,7 15 11 16,0 0-12-16,0 0 1 15,0 0 0-15,0 9 0 16,4-3 0-16,-1 7 0 15,1 6 0-15,3 6 1 16,0 9 0-16,0 1 0 16,3 12 0-16,5 6 1 0,-1-6-1 15,3 22 1-15,4-6-1 16,1 15 1-16,-1 4-1 16,0 9 0-16,-3 6 0 15,-4 3 0-15,-4 13 1 16,1 13 1-16,-4-7-1 15,0 3 0-15,4 4-1 16,-1 15 1-16,1-13-1 16,-1 17 1-1,-6 99-3 1,-1-12 1-16,-3-25 0 16,0-3 0-16,4-3 0 15,3-7 1-15,4 4-2 16,3-10 0-16,3 0 1 15,1 0 1-15,3 3-1 0,-7-2 1 16,0 2-1-16,-3 0 1 16,-4-3 0-16,0 4 0 15,7 5-1-15,-3-6 0 16,-4 1 0-16,0 5 1 16,-4 1-1-16,1 2 0 15,-4 14 0-15,0-7 0 16,3 12 0-16,1 1 0 15,3 5 0-15,0-8 0 16,4-7 0-16,-1 16 0 16,1-10 0-16,-4-6 1 15,-4 0 0-15,1 0 0 16,-1-3-1-16,1-3 1 0,-1-3 0 16,1-4 0-16,-4-2-1 15,0-4 1-15,0-3-1 16,-4 0 0-16,-3-9 0 15,0-3 0-15,-3-7 0 16,-4 4 0-16,0-10 0 16,-1 0 0-16,-2 0 0 15,-4 3 0-15,-8-6 0 16,-6 0 1-16,3-13-1 16,4 7 1-16,-4-13-1 15,4 6 0-15,4-12-1 16,2 9 1-16,5-9-1 15,6 0 1-15,4-10-1 0,7 4 1 16,0-10 0-16,4 0 1 16,-1-3 0-1,4-12 0-15,0-16 0 0,-3-7 1 16,-1-12-1-16,1-12 1 16,-4-10-2-16,-4-10 1 15,-3-2-6-15,0-10 0 16,-7-13-7-16,-4-5 1 15</inkml:trace>
  <inkml:trace contextRef="#ctx0" brushRef="#br0" timeOffset="158384.6533">21646 16177 21 0,'-35'0'10'0,"10"-9"-20"16,22-1 10-16,-4 1-3 16,0 0 1-16,0-7 3 15,0 3 1-15,3 1 2 16,1-4 0-16,-1 7 0 16,1-1 1-16,3 4 1 0,7-3 0 15,7 2-3-15,3 7 0 16,12 4-3-16,9 5 1 15,8-3-1-15,14 4 0 16,7-1 0-16,22 10 0 16,13-4 0-16,14 4 0 15,8 0 0-15,13-3 0 16,-6-1 0-16,-4 1 0 16,-18 0 2-16,-10 0 0 15,-11-1 2-15,-10-2 0 0,-15-1 0 16,-13 7 0-16,-8 0 0 15,-14 3 0-15,-10-3-2 16,-8 3 0-16,-3-4-2 16,-7-5 0-16,-3 0-1 15,-4-7 0-15,-4-3 1 16,1 0 0-16,3-6 0 16,-4-10 0-16,1-5 1 15,-1-11 0-15,4-5-1 16,0-13 1-1,-4-54-1 1,-3-5 0-16,4-10 0 16,2-6 0-16,1-4-1 15,0-2 1-15,0-14 0 16,0-5 0-16,-3-7 0 16,-1 1 0-16,4-4 1 15,-4-9 0-15,1-10 1 0,-1-9 0 16,1-6 0-16,-1 0 1 15,4-13-2-15,-4-13 1 16,1-2-2-16,-8-7 0 16,4-6-2-16,0-6 1 15,3 3 0-15,1-4 0 16,-1-5 1-16,1 2 0 0,3-2 0 16,0-7 0-1,3-3 0-15,1-7 0 0,6 4-1 16,1-6 1-16,-1-1-1 15,4-11 0-15,4 8 0 16,10-3 0-16,0 4 1 16,4 5 0-16,-1 14 0 15,1-10 0-15,-4 18 0 16,-7 1 1-16,1 3 0 16,-5 3 0-16,1 3-2 15,-1 9 1-15,-6 1 0 16,-1 15 0-16,4 0 0 15,-3-6 0-15,3 6 0 16,-3 10 0-16,-1-1 1 16,-3 10 0-16,0 10 0 15,-3-7 0-15,-1 0-1 16,4 10 0-16,-4-1 0 16,-3 7 0-16,4 0-1 15,-1 6 0-15,-3 0 0 16,0 0 1-16,-3 6 0 15,-1 4 0-15,-3-1-1 0,0 7 1 16,-4 19 0-16,1-1 0 16,-1 1-1-16,0 2 1 15,4 1-2-15,0 12 0 16,4 10 0-16,2-7 0 16,1 4-1-16,4 9 1 15,-1 6 1-15,1 6 1 0,-4 10 0 16,0 13 1-16,0 5 0 15,0 1 1-15,0 9-1 16,-1 7 0-16,5 8-1 16,-1-5 1-16,1 6-2 15,3 3 1-15,0 6 0 16,0 0 0-16,0 3-1 16,0-3 1-16,0 10 0 15,0 3 0-15,0 6 0 16,0 0 1-16,-4-3-1 15,1-4 0-15,-8 4 0 16,-3 3 1-16,-7 0-2 16,-7 0 1-16,-8 0 0 15,-2 3 1-15,-8 4-1 16,-14-7 1-16,-4 9-1 16,-10 0 0-16,-14 1 1 0,7-1 0 15,0 1-1-15,3-4 0 16,4-6 0-16,11 0 1 15,6 0 0-15,11 0 0 16,11 0-2-16,7-6 0 16,10 6 0-16,8-10 0 15,3 10 0-15,3-6 0 16,4 6-1-16,0 0 0 16,0 0 0-16,4 6 1 15,-4 4 0-15,0 5 1 0,-4 14-1 16,-10 15 1-16,-14 18-1 15,-11 35 1-15,-11 38-1 16,1 47 1-16,7 38-9 16,3 40 0-16</inkml:trace>
  <inkml:trace contextRef="#ctx0" brushRef="#br0" timeOffset="160124.6404">21583 2010 21 0,'56'-44'10'0,"135"-22"-7"15,-128 50 11-15,36-3-14 16,25 1 1-16,6 2-1 15,11 7 0-15,-3 9-5 16,-11 9 0-16,-11 7-1 0,-24-13 0 16</inkml:trace>
  <inkml:trace contextRef="#ctx0" brushRef="#br0" timeOffset="160337.6337">22289 3104 40 0,'102'-6'20'15,"155"18"-54"-15,-165 1 43 0,32 15-18 16,-19-15 1-1</inkml:trace>
  <inkml:trace contextRef="#ctx0" brushRef="#br0" timeOffset="160547.0737">21770 5073 29 0,'49'-12'14'0,"167"-7"-22"0,-132 13 29 15,36-1-34-15,28 7 1 16,22 4-2-16,-29-8 1 16</inkml:trace>
  <inkml:trace contextRef="#ctx0" brushRef="#br0" timeOffset="160739.9288">21957 6450 49 0,'109'-28'24'0,"188"3"-40"0,-188 18 54 0,25 7-54 15,14 10 0-15,-10 5-7 16,-39-8 0 0</inkml:trace>
  <inkml:trace contextRef="#ctx0" brushRef="#br0" timeOffset="160937.1518">21534 8275 43 0,'-15'38'21'0,"135"-38"-30"0,-56 0 39 15,31-7-31-15,39-2 0 16,25-7-14-16,17 7 1 16,-3 3 11-16,-28-7 0 15</inkml:trace>
  <inkml:trace contextRef="#ctx0" brushRef="#br0" timeOffset="161121.2657">22193 9498 52 0,'145'-19'26'0,"141"16"-46"15,-191 6 52-15,21 3-54 16,18 7 0 0</inkml:trace>
  <inkml:trace contextRef="#ctx0" brushRef="#br0" timeOffset="161299.9595">21939 11370 46 0,'32'13'23'0,"148"-7"-40"0,-102-3 46 16,27 0-49-16,29 0 0 16</inkml:trace>
  <inkml:trace contextRef="#ctx0" brushRef="#br0" timeOffset="161478.8462">21872 12803 56 0,'39'-6'28'0,"120"-13"-61"0,-85 16 56 0,35-13-42 15,25-15 1-15</inkml:trace>
  <inkml:trace contextRef="#ctx0" brushRef="#br0" timeOffset="161686.7809">21992 14098 35 0,'71'3'17'0,"200"-12"-41"0,-186-4 34 16,49-12-19-16,11-6 0 15</inkml:trace>
  <inkml:trace contextRef="#ctx0" brushRef="#br0" timeOffset="161866.6988">21675 15124 52 0,'-43'50'26'0,"206"-22"-45"0,-79-25 53 0,82-6-57 15,102-19 0-15,29-31 0 16,6-29 1-16</inkml:trace>
  <inkml:trace contextRef="#ctx0" brushRef="#br0" timeOffset="173065.2061">23043 1395 14 0,'-14'-13'7'0,"14"13"-9"15,0 0 8-15,-3 0-6 16,3 0 1-16,-4-6 0 0,4 6 1 16,-3 0-1-16,3 6 1 15,0-15 1-15,0 9 1 16,7-6-2-16,7 0 1 16,0 2-1-16,7-5 1 15,11 0-2-15,7-1 0 16,3 1 0-16,4-4 0 15,0 4 0-15,-4 6 1 16,0 3-1-16,-3-10 1 0,-7 13 0 16,-4 4 0-1,-10-4-1-15,-4 3 1 16,-7-3-1-16,0 4 1 0,-3-1-1 16,-4-6 0-16,3 3 0 15,1 3 0-15,-4-6 0 16,7 0 1-16,-4-9-1 15,-3 9 0-15,7 0-1 16,0 0 1 0,4-6-1-1,0 12 1-15,-4-6-1 16,0 0 1-16,0 3-1 16,3 3 0-16,-3 4 0 15,0 2 0-15,0 4 0 16,1-7 0-16,-1 10 1 15,0 0 0-15,0 12 0 0,-4 7 1 16,1-4-1 0,-1 4 0-16,-3 12 0 0,0 13 0 15,4-7-1-15,3 7 0 16,0-10 0-16,4 1 0 16,-4-1 0-16,0-6 0 15,-4-6 0-15,4-10 0 16,-3 0 0-16,-4-5 1 15,-4-5-1-15,-3-2 1 16,0-3 0-16,-3 0 0 16,-1-7-1-16,0 0 1 15,-6-5-1-15,-12 2 1 0,-9 3-1 16,-1-9 0-16,-14 7 0 16,-7-1 1-16,0 0-1 15,0 4 0-15,11-1 0 16,-1 0 0-16,4 7-1 15,11-7 1-15,10 1-1 16,15-1 1-16,6 1-1 16,8-4 0-16,6-3 0 15,8 3 1-15,3-6-1 16,4-6 1-16,-4 3-11 16,0 3 0-16,-10-9 0 15,-4-35 0-15</inkml:trace>
  <inkml:trace contextRef="#ctx0" brushRef="#br0" timeOffset="174146.9358">22871 2301 5 0,'10'-15'2'0,"29"-4"3"0,-25 13-6 0,11 2 2 16,-1-5 0-16,1 3 1 15,3-1 1-15,8 4-3 16,6 6 0-16,4 4 3 15,0 8 0-15,-4-2 0 16,-7 3 0-16,-6-1 0 16,-5-2 0-16,-6 3 2 15,-8-7 1-15,1 3 0 16,-4-8 0-16,-3-4-1 16,3 3 1-16,0-10-1 15,3-5 0-15,4-4-3 16,4 4 0-16,3-10-2 15,4 3 0-15,0 6-1 16,-4 1 1-16,-4 6 0 16,1 9 0-16,-4 12-1 15,-7 4 1-15,0 6-1 16,0 22 1-16,4 7-1 0,0 8 1 16,-1 1 0-16,1-3 0 15,-1 9 0-15,4 6 1 16,1-3 0-16,-1-6 0 15,0 0 0-15,-7 0 1 16,-4-7-1-16,-3-6 0 16,-3-6 0-16,-4-9 0 15,0-3 0-15,-4-1 0 16,-3-6-1-16,3-3 1 16,-6-3 0-16,-11 0 0 0,-11-9-1 15,-7 6 1-15,-14-1 0 16,-18-2 1-16,8 6-1 15,-8 6 1-15,1 1-2 16,9-4 1-16,9 3-7 16,13-6 1-16,17-10-8 15,29-2 0-15</inkml:trace>
  <inkml:trace contextRef="#ctx0" brushRef="#br0" timeOffset="174928.2456">23255 3618 22 0,'-18'-3'11'15,"15"-12"-13"-15,3 15 9 0,0-10-11 16,0 10 1-16,3-9 0 16,5 2 0-16,-1-5 7 15,3 2 1-15,4 1-4 16,7-3 1-16,4 2 2 15,0 4 1-15,3 0-2 16,11 6 1-16,3 3-3 16,-7 3 0-16,-3 3-1 15,-4 10 1-15,-3 3-1 16,-7 0 1-16,-8 3 1 16,-3-3 1-16,-3 0 0 15,-1-3 1-15,1-7 1 0,0 1 0 16,-4 0 0-16,3-4 0 15,1-3-2-15,-4-6 1 16,3 10-3-16,4-4 0 16,4 6-1-16,-1 4 1 15,4 6-2-15,4-3 1 16,3 12-1-16,0 7 0 16,1 3 1-16,-1 12 1 15,-7 10-1-15,-4-1 0 0,-10 4 2 16,-7-9 0-16,-14 2 1 15,-7 4 0-15,3-3 0 16,-10-1 0-16,-14-6-1 16,-11-12 1-16,-7-3-4 15,-11-13 0-15,11-9-10 16,11-7 1-16,17-6-5 16,18-6 0-16</inkml:trace>
  <inkml:trace contextRef="#ctx0" brushRef="#br0" timeOffset="175707.7444">23333 4904 24 0,'-18'-22'12'0,"11"22"-13"16,7-3 14-16,-3-3-13 15,3-1 0-15,0 1-1 16,0-3 1-16,3-1 0 16,4 7 1-16,4-6 0 0,6 9 1 15,12-7 0-15,6 7 1 16,11 7-1-16,-4 2 0 15,-3 1 0-15,0 12 0 16,-4-1-2-16,-3 14 0 16,-11 9 1-16,-4 3 1 15,-6 9 1-15,0-2 0 16,-4-4 0-16,-4-3 1 16,-3-10 0-16,0-2 0 15,0-7 0-15,0-6 0 0,-3-3-1 16,-1-6 1-16,-3-7-1 15,-3 0 1-15,-5-3-1 16,1 3 0-16,-7 1-1 16,-4 5 0-16,-3-2 0 15,0 5 0-15,3 7-2 16,1-6 1-16,-1-7-7 16,-3 1 1-16,-4-1-7 15,4-6 1-15,10 0-5 16,7 4 0-16</inkml:trace>
  <inkml:trace contextRef="#ctx0" brushRef="#br0" timeOffset="176296.6796">23372 5710 35 0,'-15'3'17'0,"12"-6"-29"16,3 3 29-16,0-6-20 15,3-4 0-15,1 1 0 16,-1-1 1-16,5-2 5 15,-1-1 0-15,3-2-2 16,4 5 1-16,7 4 2 16,15 3 1-16,-1 6-2 15,4 10 1-15,7 12-3 16,7 6 0-16,0 13-1 16,-4 6 0-16,-7 6 0 15,-14-2 0-15,-13 12 3 0,-19 3 0 16,-17 3 4-16,-7 3 0 15,-8-3 0-15,-6 0 1 16,-7-9-1-16,3-7 0 16,0-12-8-16,4-12 1 15,6-17-10-15,1-12 0 16,10-3-7-16,-3-3 1 16</inkml:trace>
  <inkml:trace contextRef="#ctx0" brushRef="#br0" timeOffset="176790.4627">23484 6795 25 0,'-35'0'12'0,"18"9"-13"0,17-9 14 15,-4 0-16-15,0 0 0 16,4 0-3-16,0 0 0 16,4 3 9-16,10 1 0 15,18 8-3-15,3 7 1 0,15 15 3 16,17 4 0-1,7 12 2-15,-7 7 0 0,-14 12-2 16,-11 9 0 0,-14 7-6-16,-21 3 1 0,-28 2-7 15,-21 5 0-15,-15-8-1 16,-10-21 1-16</inkml:trace>
  <inkml:trace contextRef="#ctx0" brushRef="#br0" timeOffset="177269.2662">23424 8313 52 0,'-35'-10'26'0,"28"16"-47"0,7-6 60 0,7 0-46 16,14 4 0-16,18-1-3 16,3 0 0-16,11 16 13 15,11 9 1-15,-1 6-9 16,-10 10 1-16,-17 6 3 15,-19 4 1-15,-24 5 0 16,-18-2 0-16,-10-1-4 16,-18-6 0-16,-7-3-4 15,-7-15 1-15</inkml:trace>
  <inkml:trace contextRef="#ctx0" brushRef="#br0" timeOffset="177614.961">23319 9338 23 0,'28'-3'11'0,"14"12"-4"0,-24 1 19 16,7 5-22 0,6 20 0-16,-3 18 5 0,-6 22 0 0,-8 20-10 15,-14 14 1-15,-7 14 2 16,-11-1 0-16,-3 0-8 15,-4-15 1-15,-10-13-8 16,-7-6 0-16</inkml:trace>
  <inkml:trace contextRef="#ctx0" brushRef="#br0" timeOffset="177915.7643">23287 10530 41 0,'-28'9'20'0,"38"4"-39"0,1-7 36 16,6 10-19-16,8 5 1 15,3 5 4-15,8 8 1 0,10 13-2 16,-1 13 1-16,1 6 0 16,11-4 0-16,3 7-6 15,-4 3 1-15,-10 0-7 16,-21 4 1-16</inkml:trace>
  <inkml:trace contextRef="#ctx0" brushRef="#br0" timeOffset="178231.8866">23372 11768 43 0,'17'25'21'0,"68"19"-40"0,-53-28 40 0,3 15-27 0,7 10 0 15,-7 12-3-15,-6 10 1 16,-15 12 12-16,-14-3 0 16,-4 10-7-16,-13-4 0 15,-12-2-2 1,-9-1 0-16,-12-3 1 0,-6-19 1 31</inkml:trace>
  <inkml:trace contextRef="#ctx0" brushRef="#br0" timeOffset="178455.7589">23410 12762 50 0,'29'44'25'0,"73"75"-47"16,-81-87 57-16,0 15-43 16,0 15 0-16,-7 7-8 15,-10 13 1-15,-22 3 20 16,-24 9 0-16,-11 0-12 16,-3-13 1-16,-4-15 3 15,10-19 1-15,12-6-2 16,13-22 1-16</inkml:trace>
  <inkml:trace contextRef="#ctx0" brushRef="#br0" timeOffset="178596.3727">23527 13694 51 0,'32'75'25'0,"27"63"-49"0,-37-100 56 15,6 15-48-15,7 16 1 16,-7 12-6-16,-14 4 1 15</inkml:trace>
  <inkml:trace contextRef="#ctx0" brushRef="#br0" timeOffset="178847.5645">23647 14832 46 0,'-11'47'23'0,"1"31"-39"0,13-59 45 0,8 9-30 16,10 10 1-16,11-3-1 15,6 5 1-15,1 4-1 16,-7 3 1-16,-14 3-3 16,-18 10 0-16,-32 12-5 15,-28 22 1-15,-39 35-2 16,-31 18 0-16,-26 22 0 15,-2 4 0-15</inkml:trace>
  <inkml:trace contextRef="#ctx0" brushRef="#br0" timeOffset="181337.1357">20683 1376 19 0,'-10'-47'9'0,"13"3"-9"15,-3 35 10-15,4-7-14 16,-4 7 0-16,3-7-5 15,-3 4 1-15,0 2 9 16,0 1 1-16,-3-4-10 31,28-78 8-31,-71 223-1 16,21-79 0-16,0 10 5 16,8 0 0-16,3-1 2 15,10 1 0-15,11-10-1 16,7-6 1-16,7-12-1 15,8-10 1-15,13-22-4 0,7-15 0 16,11-20-2-16,4-8 1 16,-4-20-1-16,-4-6 0 15,-13 3-1-15,-22 10 1 16,-21 12-1-16,-29 16 1 16,-31 22 0-16,-35 22 0 15,-21 25-5-15,-25 25 0 0,-15 22-2 16,-6-3 1-16</inkml:trace>
  <inkml:trace contextRef="#ctx0" brushRef="#br0" timeOffset="182314.3822">20398 15792 25 0,'-18'0'12'0,"29"-16"-17"0,-8 10 12 0,4-1-6 16,0-2 1-16,0-7 3 16,-3-3 1-16,-1-6-7 15,4-6 0-15,4 3 4 16,3-4 0-16,7-5-2 15,4-1 1-15,3 7-2 16,7 6 0-16,8 15-1 16,-1 20 1-16,0 12 0 15,-3 18 1-15,-7 14 0 16,-7 5 1-16,-4 4-4 16,-4-10 0-16,8 4-6 15,-21-32 1-15</inkml:trace>
  <inkml:trace contextRef="#ctx0" brushRef="#br0" timeOffset="193501.5571">24761 2994 1 0,'-21'129'0'0,"-32"43"0"0,39-125 1 16</inkml:trace>
  <inkml:trace contextRef="#ctx0" brushRef="#br0" timeOffset="193743.4169">24292 7930 8 0,'-21'163'4'0,"-4"50"-10"0,25-150 8 0,0 25-4 16,7 18 1-16</inkml:trace>
  <inkml:trace contextRef="#ctx0" brushRef="#br0" timeOffset="194760.0533">24430 9583 11 0,'28'144'5'0,"-10"38"-2"16,-15-126 10-16,-3 23-16 15,-3 21 1-15,-4 16-2 16,-4 9 1-16,4 13 5 15,7 0 0-15,7 7-3 0,4 8 1 16,6 7 0-16,12-9 0 16,9-1-1-16,8 7 1 15,-7-3-2-15,3-1 0 16,-3 17 1-16,-4-4 1 16,-6 6 2-16,-5 7 1 15,-6 3 2-15,0 6 1 16,-1 6-1-16,8 4 0 0,3 9-3 15,4 3 1-15,0 0-5 16,-11 7 1-16,0 2-1 16,-10 4 0-16,-11-1 2 15,-7 1 0-15,-11 9 3 16,-3-9 1-16,-4-16-1 16,0-4 0-16,4-14-2 15,4-14 0-15,2-9-4 16,5-9 1-16,-1-16-2 15,-3-18 0-15,0-7 2 16,0-22 1-16,0-13 5 16,0-12 0-16,3-6 1 15,1-16 1-15,2-9-2 16,-2-16 1-16,3-13-4 16,0-15 0-16,3-23-5 15,1-18 1-15,-1-28-1 16,-3-16 0-16,0-15 1 15,-3-17 1-15,-1-15 1 0,-3-9 0 16,0-13 1-16,0-6 0 16,-1-3 1-16,5-4 0 15,-1-3 1-15,-3-5 0 16,4-4 0-16,-1-10 0 16,0-9 0-16,4 0 1 15,0 4-2-15,0-10 1 16,0 6 0-16,0 6 0 15,-3 4 0-15,-1-7 0 0,-3 1 0 16,0-1 0-16,3-6-1 16,4-10 1-16,7-24-2 15,7-4 0-15,7-15-2 16,7-3 1-16,8-7-2 16,2 4 0-16,1-10 0 15,-4 15 0-15,-6 1 2 16,-5 6 0-16,-3 9 2 15,-7-2 0-15,-3-4 1 16,-1 3 1-16,5 7-1 16,-1-13 1-16,-4 9-4 15,4 0 1-15,4-2-1 16,3 18 0-16,-4-3-1 16,-3 15 1-16,-3-2 0 15,-11 9 0-15,0-3 2 16,-4 6 0-16,-3-16-1 15,-3 7 1-15,6-7 0 16,4 7 1-16,7 6-1 0,0-4 1 16,0 14-2-16,7-4 1 15,-3-3 0-15,-1 3 0 16,-3-9-2-16,0-4 0 16,0-2-1-16,4-16 1 15,-1 6-1-15,1-3 1 16,3 12 0-16,-4 7 0 15,1 3 1-15,-1 34 0 0,1 10-3 16,-4 22 0-16,7 9-6 16,10 10 1-16</inkml:trace>
  <inkml:trace contextRef="#ctx0" brushRef="#br1" timeOffset="201154.9797">24970 1589 14 0,'-7'-9'7'0,"-4"0"-8"15,4 9 7-15,0 0-5 16,0 0 1-16,0-10 3 16,0 4 1-16,3 3-6 15,1 3 1-15,-1-10 4 16,1 4 1-16,-1 6-1 15,4 0 1-15,0-6-3 16,0 6 1-16,0 0-1 0,0 0 1 16,0 0-2-16,7 6 0 15,4-6-1-15,3 0 1 16,11 3-1-16,-1 4 0 16,8 8-1-16,7 4 1 15,3-10-1-15,0 7 0 16,4 3 0-16,7 3 0 15,4 9-1-15,6-3 1 16,25 29-1 0,-10 12 1-16,-15-16 0 15,-10 4 1-15,-10-4-1 16,-12-3 0-16,-6 13 0 16,-7-10 0-16,-1 10 0 15,-2 9 0-15,-5-9 0 16,-3 6 0-16,0 3-1 15,-3-19 1-15,-1 10 0 16,1 0 0-16,-1-1 0 16,-3 10 1-16,-7-6-1 15,-3 3 0-15,-4 3 1 16,-11-9 0-16,-3-3-1 16,-1-7 1-16,-9 3-1 15,-15-2 1-15,-7-7 2 16,0 6 0-16,-11-6 0 15,4 0 0-15,7-19-1 0,7 7 1 16,11-16-3-16,10 0 0 16,4-4-9-16,7-5 1 15,7-1-6-15,-7-18 0 16</inkml:trace>
  <inkml:trace contextRef="#ctx0" brushRef="#br1" timeOffset="202206.4203">24973 3785 18 0,'-17'-10'9'0,"-5"1"-5"16,19 2 10-16,-4 1-13 15,0 0 1 1,0 0 1-16,3-4 0 16,4 10-4-16,11-6 1 15,3 3 1-15,11 3 1 16,3 9-1-16,7 1 0 16,11 2-1-16,3 13 1 15,8-3-1-15,10 10 0 16,7 15 0-16,0 3 0 15,4 9 0-15,-8 4 0 16,-6 3 0-16,-12 3 0 16,-6-6-1-16,-3 9 1 15,-1 6 1-15,-3 7 0 0,-4-1 0 16,-7 11 0-16,-3-11 0 16,-7 7 0-16,-4 0 0 15,-7-3 0-15,-4 3-1 16,-6-7 1-16,-11-8 0 15,-7-4 0-15,-1 6 1 16,-13-9 1-16,-11 0 2 16,-10 0 0-16,-18 0 0 15,-14 3 0-15,-15 4-1 16,-3-17 0-16,1 7-4 16,6-10 1-16,18-8-12 15,21-5 1-15,28-30-4 16,21-19 1-16</inkml:trace>
  <inkml:trace contextRef="#ctx0" brushRef="#br1" timeOffset="203166.4959">24793 6208 22 0,'4'-31'11'15,"6"3"-11"-15,-6 19 11 0,-1 2-12 16,1-2 1-16,-1-1 1 16,-3 1 1-16,0 9-2 15,4-6 1-15,0 3 0 16,6 3 0-16,8 3 0 16,6 6 1-16,12 7-2 15,6 9 0-15,7 3-1 16,11 16 1-16,4 9 0 15,6 4 0-15,8 12 0 16,0 0 0-16,-8 15 0 16,4 11 1-16,-3 2-1 15,-11 12 0-15,-7-5 0 16,-4 9 1-16,-3 12 0 0,-11 4 0 16,-10-7 0-16,-14 0 0 15,-8 4 0-15,-10-1 0 16,-14-12 2-16,-18 0 0 15,-3-16 1-15,-11 7 0 16,-11-7 0-16,1-12 0 16,3-13-1-16,10-13 1 15,-2-8-8-15,6-8 1 0,0-8-9 16,-7-4 1-16</inkml:trace>
  <inkml:trace contextRef="#ctx0" brushRef="#br1" timeOffset="204007.0687">25033 9106 30 0,'-32'-41'15'0,"8"26"-16"15,20 8 20-15,-3-2-22 16,0-4 1-16,4 1-3 16,-1-1 0-16,4 1 6 15,0-1 1-15,7 4-4 16,4 2 1-16,6 7 2 16,8 7 0-16,14 5 1 15,10 10 1-15,15 13-1 16,20 12 1-16,12 6-2 0,16 13 0 15,1 3-1-15,11 9 0 16,-11 10 0-16,-4 6 0 16,-7 3 0-16,-20 1 0 15,-12 2 1-15,-13 13 1 16,-15 3 0-16,-17-3 0 16,-22 3 2-16,-28 12 1 15,-28 7 1-15,-31-6 0 16,-11 9-1-16,-11-7 0 0,0-2-3 15,0-19 1-15,7-16-9 16,8-10 1-16,2-21-9 16,15-19 1-16</inkml:trace>
  <inkml:trace contextRef="#ctx0" brushRef="#br1" timeOffset="204684.1794">25125 11728 28 0,'-35'-7'14'0,"28"-5"-17"0,3 5 17 0,0 1-15 15,1-3 1-15,3-1-1 16,0 4 1-16,0 6 1 16,3-6 0-16,5 3 0 15,9 3 0-15,15 3 0 16,7 6 0-16,17 10-1 16,25 12 1-16,18 13-1 15,7 13 0-15,7 15 0 0,7 9 0 31,28 76 4-31,-28 0 1 16,-32-3 3-16,-28 6 0 16,-35-10 0-16,-29-3 1 15,-38-5-6-15,-29 5 0 16,-24-19-11-16,-14-11 0 16,-4-27-7-16,3-27 0 15</inkml:trace>
  <inkml:trace contextRef="#ctx0" brushRef="#br1" timeOffset="205178.9499">25411 13803 34 0,'35'-6'17'0,"74"25"-22"0,-77-7 29 16,17 17-25-16,-3 15 1 0,0 21 3 15,-11 23 1-15,-10 19 2 16,-14 28 0-16,-22 22 4 16,-28 18 1-1,-35 10-3-15,-21-3 1 0,-14-6-14 16,-11-7 1-16,-4-25-12 16,-3-43 0-16</inkml:trace>
  <inkml:trace contextRef="#ctx0" brushRef="#br1" timeOffset="209172.2392">25936 2900 19 0,'-21'-19'9'0,"-7"7"-6"16,21 9 9-16,0-7-12 0,-4 4 1 15,4 3 0-15,0-6 1 16,0 2-3-16,3 1 0 15,1 0 1-15,-1-1 0 16,4-2 1-16,0 0 0 16,4 2 1-16,3 4 1 15,0 3 0-15,4 3 0 16,-1 4 0-16,4 5 1 0,7 4-2 16,8 3 1-16,10 9-3 15,-1 3 1-15,1 10-1 16,7 9 0-16,3 3-1 15,1 4 1-15,3-4-1 16,7 10 1-16,3 3 0 16,4 3 0-16,0 6 0 15,4-3 0-15,-1 3 0 16,-6-12 0-16,-4 6 0 16,-7 0 1-16,-7 13-1 15,-11-1 0-15,-10 1 1 16,-18 6 0-16,-11-1-1 15,-21 1 1-15,-13 16-1 16,-22 5 1-16,-22 1-1 16,-9 0 1-16,-15 3-3 15,-21-10 1-15,-4-2-3 16,8-10 0-16,-8-16-6 16,-6-9 1-16</inkml:trace>
  <inkml:trace contextRef="#ctx0" brushRef="#br1" timeOffset="210027.1093">25785 5465 30 0,'-46'-22'15'0,"25"22"-20"16,13-6 26-16,5 6-26 15,3-6 0-15,7 3-7 16,11 3 0-16,6 0 14 15,8-7 1-15,14 11-7 16,17 5 1-16,15 7 4 16,10 6 0-16,4 12 4 15,14 13 0-15,3 28 0 16,8 19 0-16,-12 4-4 16,1 11 0-16,-7 26-2 0,-11 0 0 15,-10 12 0-15,-25-2 0 16,-22 2 1-16,-23-12 1 15,-26 6 3-15,-17-3 0 16,-36-3 1-16,-21-10 0 16,-17-18-4-16,-14-16 0 15,-4-19-8-15,-8-19 0 16</inkml:trace>
  <inkml:trace contextRef="#ctx0" brushRef="#br1" timeOffset="210763.516">25756 7930 30 0,'-28'-19'15'0,"25"-12"-19"16,6 21 22-16,11 1-21 15,4-3 0-15,7-1-1 16,17 4 1-16,18 9 4 15,10 9 1-15,15 10-4 16,3 15 1-16,15 13 1 16,6 19 0-16,7 16 1 15,-6 12 0-15,-12 25 0 16,-9 19 0-16,-15 0 2 16,-14 12 0-16,-21 13 0 15,-15 1 1-15,-10-1-1 16,-17-7 1-16,-18-8-2 0,-15-4 1 15,-9-22-4-15,-8-15 1 16,-11-19-8-16,-10-16 1 16,-7-22-3-16,0-31 0 15</inkml:trace>
  <inkml:trace contextRef="#ctx0" brushRef="#br1" timeOffset="211470.5336">26102 10611 26 0,'-21'-31'13'0,"17"9"-21"0,8 19 23 0,6 0-17 16,8-1 0-16,10 1 0 15,11 3 0-15,7 3 3 16,14 4 1-16,21 15-2 15,4 18 0-15,24 26 1 16,-7 22 0-16,8 12-1 31,-1 26 0-31,-3 15 0 0,-14 6 0 0,-15 16 3 16,-13 0 1-16,-22 4 1 16,-28 5 1-16,-24-6 0 15,-33-6 0-15,-24-6-6 16,-24-7 0-16,-29-9-9 15,10-31 1-15</inkml:trace>
  <inkml:trace contextRef="#ctx0" brushRef="#br1" timeOffset="212023.8809">26398 13019 12 0,'14'-37'6'0,"75"21"7"16,-51 13-2-16,12 6-8 15,24 7 0-15,11 12 1 0,20 15 0 16,15 16-5-16,-3 16 1 16,-8 10 4-16,-3 18 1 15,-14 10 1-15,-18-4 1 16,-28 13 2-16,-32 3 0 15,-25 4-1-15,-42 2 0 0,-35 0-6 16,-18-15 1-16,-21-13-14 16,-24-18 1-16,-5-32-6 15,12-22 0-15</inkml:trace>
  <inkml:trace contextRef="#ctx0" brushRef="#br1" timeOffset="212580.7472">26783 14982 41 0,'21'7'20'15,"78"5"-39"-15,-57 1 37 0,32 12-21 16,18 6 0-16,7 23 0 15,10 21 1-15,0 6 7 16,-10 23 1-16,-25 21 0 16,-24 7 0-16,-40 19 5 15,-48 5 0-15,-40 14 1 16,-56 2 1-16,-28-3-13 16,-36-24 1-16,-35-14-15 15,-7-33 1-15,-28-33-4 16,57-39 1-16</inkml:trace>
  <inkml:trace contextRef="#ctx0" brushRef="#br2" timeOffset="223090.0116">27626 1088 34 0,'11'3'17'0,"73"3"-20"0,-59 4 17 0,3 8-16 15,11 20 1-15,3 31 0 16,-3 19 0-16,-7 18 1 16,-4 42 1-16,-3 18-2 15,-4 44 1-15,0 35 0 16,7 37 0-16,11 35 0 15,11 31 0-15,6 34-1 16,0 35 1-16,-6 32 0 16,-4 37 1-16,-11 28-1 15,-7 22 1-15,-14 26 1 16,-14 11 0-16,-3 17 1 16,3 12 1-16,3 6 1 15,11 7 0-15,15 3 0 16,6 15 1-16,7-3-2 15,15 16 0-15,10 7-2 16,-4 5 1-16,-10 4-1 16,-14-10 0-16,-14-3 0 0,-11-6 1 15,-11-22 0-15,-6-47 1 16,3-63-3-16,3-63 1 16,11-59-6-16,4-69 1 15,14-63-12-15,17-56 0 16,-14-57-2-16,-13-65 1 15</inkml:trace>
  <inkml:trace contextRef="#ctx0" brushRef="#br2" timeOffset="224440.6614">28018 1483 12 0,'-18'6'6'0,"0"-28"-3"15,11 19 7-15,-3 3-12 16,-4 0 1-16,3 0-2 15,0 0 1-15,1 0 2 16,-1 0 0-16,4 0-2 0,0 3 1 16,0-6 2-16,0 3 1 31,7 0 1-31,7 0 1 16,7 9 0-16,7-9 1 15,4 13-1-15,10 0 0 16,1 5-2-16,13 7 0 15,11 7-2-15,0 9 0 16,18 12 0-16,6 10 0 16,8 9 0-16,10 12 0 15,-3 1 0-15,7 6 0 0,-7 28 0 16,3 10 0-16,4 6 0 16,-11 15 1-16,-7 16-1 15,-14 4 0-15,-10 21 1 16,-25 6 0-16,-18 4 1 15,-14 12 1-15,-18 1 1 16,-24-4 0-16,-21 0 0 16,-8 0 1-16,-17 3-1 15,3-22 1-15,-3-12-3 16,-4-16 1-16,11-15-7 16,7-17 1-16,0-15-9 15,-10-22 1-15</inkml:trace>
  <inkml:trace contextRef="#ctx0" brushRef="#br2" timeOffset="225148.0666">28205 5785 30 0,'-85'-34'15'0,"53"2"-12"16,29 26 19-16,-1-3-25 15,4-4 0-15,4 1-4 0,13 2 1 16,8 1 6-16,14-1 1 16,3 17-5-16,8 2 1 15,9 10 1-15,1 15 0 16,15 16 2-16,16 19 0 15,5 10 0-15,16 27 1 16,15 20-1-16,18 28 0 16,0 21 0-16,-8 16 1 15,1 32-2-15,-8 9 1 0,-24 22 1 16,-18 16 0-16,-28 9 3 16,-17 16 0-16,-29 9 2 15,-25-13 1-15,-24 4 2 16,-11-6 1-16,-21-7-1 15,-11-9 1-15,-20-19-6 16,-8-22 1-16,-18-16-11 16,-3-18 1-16,-10-32-10 15,-1-25 0-15</inkml:trace>
  <inkml:trace contextRef="#ctx0" brushRef="#br2" timeOffset="225701.5839">28804 11376 24 0,'14'-3'12'0,"82"50"-15"16,-58-28 10-16,15 22-7 16,21 9 0-16,18 22 0 15,11 28 0-15,2 20 0 16,15 27 1-16,0 29 0 15,-3 24 0-15,-12 17 0 16,-9 12 0-16,-26 9 2 16,-24 22 1-16,-25 13 5 15,-28 6 0-15,-28 16 3 0,-29 0 0 16,-13-7-1-16,-15-12 1 16,0-19-12-16,-6-37 1 15,-8-20-16-15,4-37 1 16</inkml:trace>
  <inkml:trace contextRef="#ctx0" brushRef="#br2" timeOffset="906758.1419">10008 8131 23 0,'7'-19'11'0,"4"-19"-12"0,-11 32 11 16,-4-10-9-16,-3-6 1 15,-7 4-1-15,-3-1 1 16,-5-3-3-16,-9-3 0 15,-12-7 3-15,-2-2 0 16,-15 9-1-16,-18-7 1 16,-10 1 1-16,-15 0 0 15,-17-4-1-15,-10 10 1 16,-22 3-2-16,-14 7 1 0,-13 8-3 16,-12 4 1-16,-14 13-2 15,1 2 1-15,-1 10-1 16,4 0 1-16,-3 12 0 15,6 7 0-15,22 9 1 16,6 10 1-16,15 3-1 16,32 21 0-16,13-8-1 15,26 5 0-15,24 13-1 16,24 3 0-16,26 1 0 16,31-1 1-16,18 3-1 15,42-6 1-15,32-3 1 16,24 0 1-16,33-12 1 15,17-4 1-15,42-12 0 16,0-7 0-16,18-25 0 16,21-6 0-16,11-18-1 15,0-14 1-15,-4-8-2 16,-18-23 1-16,-13-12-1 0,-18-7 1 16,-29-8 0-16,-24 2 0 15,-25-12 1-15,-28-7 1 16,-21 4-1-16,-32-10 1 15,-28 0 0-15,-29-3 0 16,-24-3-1-16,-21-6 1 16,-29 6-3-16,-20 0 1 15,-26 12-2-15,-20 4 1 16,-25 9-2-16,-22 9 1 16,-13 13-2-16,-18 9 1 0,-15 10-1 15,-6 16 1-15,-11 9-2 16,-3 12 1-16,10 0-1 15,7 16 1-15,18 13 0 16,3 6 1-16,22 16 0 16,14 12 1-16,17 9-2 15,25 16 1-15,7 10 0 16,25 6 0-16,24 3 0 16,29-3 0-16,21 9-1 15,21-6 1 1,102 57 1-1,14-29 1-15,40-12-1 16,16-20 0-16,29-17 0 0,22-20 0 16,20-25 0-1,22-19 0-15,10-21 0 0,7-23 0 16,7-6 2-16,-10-9 0 16,-4-9 1-16,-28-11 0 15,-3-8 0-15,-29 0 0 16,-25-13-1-16,-20-4 1 15,-29-11-1-15,-21 9 1 16,-22-10-1-16,-27-6 1 16,-25-6 0-16,-25 3 0 15,-24 3 0-15,-19-10 0 16,-23 1-2-16,-19-10 1 0,-35 10-2 16,-14 0 1-1,-17 12-1-15,-29 0 0 0,-28 13-1 16,-25 12 1-16,-27 13-3 15,-26 18 0-15,-38 29-6 16,-18 25 1-16,-29 41-8 16,8 22 0-16</inkml:trace>
  <inkml:trace contextRef="#ctx0" brushRef="#br2" timeOffset="910648.6357">2413 14086 25 0,'-7'-16'12'0,"3"19"-12"0,4-3 13 16,0 0-12 0,0 0 0-16,0 0 1 0,4-6 0 15,3 0-3-15,-7 2 1 16,11-2 1-16,-4 3 1 16,3 0-2-16,4 0 1 15,4-4-1-15,14 1 1 16,14-3 1-16,-4-1 0 15,18-5-1-15,18-1 1 16,3 0 0-16,17 1 0 0,-6-1 0 16,14-3 1-16,3-3-2 15,-6 0 1-15,6 0-1 16,-7 0 1-16,-3 0-1 16,7 7 1-16,-7-4-1 15,14 0 1-15,-11-3-1 16,-7 3 0-16,-3-3-1 15,-4 4 1-15,0-1 0 16,-24 0 0-16,-4 3-1 16,-4 1 1-16,-17 5 0 15,-4 1 1-15,-10-4 0 16,-4 7 1-16,-10-3-1 16,-8-1 0-16,-6 1-1 15,3 2 1-15,0 4-1 16,-7-3 1-16,3 0-3 15,-6 0 1-15,-12-4 0 16,5 4 0-16,-15-4 0 16,-3 4 1-16,-1 0-2 0,1 3 1 15,3 3 1-15,-6 0 0 16,6 0-1-16,-3 0 0 16,10 0-1-16,-3 0 0 15,6 0 0-15,5 0 0 16,13 0-2-16,4 0 0 15,11-3 0-15,3-1 0 0,7-2 0 16,14 0 0 0,15 3 1-16,10 0 0 15,-7 0 2-15,7 6 0 0,7 0 1 16,-7 3 1-16,-18 7-1 16,4-4 1-16,-14 10 0 15,-4 3 1-15,-14 6 0 16,4 0 1-16,-22 7-1 15,-14 5 0-15,-13 4-3 16,-5 0 0-16,-13-3-7 16,-11 3 0-16,-10-3-8 15,-12-16 1-15</inkml:trace>
  <inkml:trace contextRef="#ctx0" brushRef="#br2" timeOffset="912464.9055">4713 14311 27 0,'-18'-22'13'0,"15"7"-14"0,3 9 14 16,0 6-17-16,0 0 1 15,0 0-1-15,3 3 1 16,5 9 6-16,-8 20 0 16,3 8-2-16,-3 23 0 15,-3 28 3-15,3 25 0 0,-8 19-1 16,5 9 0 0,6-6-1-16,5-22 1 0,-5-6-1 15,4-19 0-15,-3-16-1 16,3-12 1-16,0-19-1 15,-4-19 1-15,-3-25-2 16,0-19 1-16,-7-28-2 16,4-28 1-16,3-16 0 15,-11-7 0-15,4-8 0 16,7-4 0-16,0 10-2 16,7-4 1-16,-3 13 0 15,6 10 1-15,4 2-1 16,8 7 0-16,-1 6-1 15,-4 16 1-15,4 6 1 16,-10 13 1-16,0 6-1 16,-1 25 1-16,-3 28 0 15,-3 25 0-15,-4 35 1 16,0 35 0-16,0 33-2 0,7 7 1 16,-4-3-1-16,8-12 1 15,-4-26 0-15,-7-12 0 16,7-22 1-16,-7-23 0 15,-7-24 0-15,0-28 1 16,-4-32-1-16,-3-31 1 16,-10-47-3-16,2-45 0 15,1-33-4-15,14-13 1 0,21 15-1 16,0 26 1-16,8 18-1 16,2 32 1-1,1 31-1-15,10 38 1 0,-3 40-6 16,-4 45 1-16</inkml:trace>
  <inkml:trace contextRef="#ctx0" brushRef="#br2" timeOffset="914037.6574">2762 15795 26 0,'-7'-29'13'0,"4"23"-12"16,3 6 18-16,0-6-19 15,0 6 0-15,0 0 0 16,0 0 0-16,0 3 0 16,0 3 1-16,10 1 0 15,-3 5 0-15,14 7 0 16,1 0 1-16,16 3-1 0,5 9 0 15,13 10-1-15,4 0 1 16,0 2-1 0,21 5 1-16,8 5 0 0,2-9 1 15,26 0-1-15,-8 0 1 16,11 3 0-16,0-4 0 16,14 4-2-16,-18 4 1 15,-3-1-1-15,-7 0 1 0,-7 3 0 16,-18 1 0-16,-10-4 0 15,-11-6 1-15,-11-10 0 16,-7-2 1-16,-6-4 0 16,-8-6 1-16,-4-7-1 15,-2-5 0-15,-8-7-1 16,0-3 0-16,-4-3-1 16,-3-7 0-16,-14-5-1 15,4-7 1-15,-15-10 0 16,8 4 0-16,-19-6 1 15,1-13 0-15,-7-4-1 16,-14-2 0-16,3-3 0 16,3 6 0-16,-6 3-1 15,0-1 1-15,-4 8-2 16,7 8 1-16,-4-2-1 16,8 6 0-16,3 3 0 15,0 6 1-15,18 3-4 0,0 7 0 16,21 2 0-16,0 11 1 15,25 5-1-15,14 13 1 16,10 3 0-16,18 6 1 16,14 7 1-16,0 6 1 15,4 0 2-15,-4 6 0 16,-10 0 0-16,-8-9 1 16,-10 3 0-16,-11 3 1 15,-13 0 1-15,-26 0 0 16,-13-3-1-16,-29-3 1 15,-14-1-2-15,-25-8 1 0,-13-7-4 16,-19-13 0-16,-17-12-7 16,-3-3 0-16,10-6-7 15,-7-7 0-15,3-9-3 16,15-3 0-16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40:30.68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17649 2342 6 0,'-49'-3'3'0,"42"-6"-4"16,7 9 4-16,11 0-3 16,20 0 0-16,29 0 1 15,39-7 0-15,32 4-1 16,42-3 1-16,21 3 2 16,24 3 0-16,8 3-2 15,7 6 1-15,-11 7-4 16,-7 6 1-16</inkml:trace>
  <inkml:trace contextRef="#ctx0" brushRef="#br0" timeOffset="7475.1783">29425 2383 11 0,'-17'-16'5'0,"6"22"-6"16,11-6 6-16,0 0-6 15,4 0 0-15,3 0-2 16,3 0 1-16,4 0 2 16,4 0 1-16,14 0-2 15,6 0 1-15,5 0 0 16,17 0 1-16,14 0 0 15,0-6 0-15,14 3 1 16,-3-3 1-16,10-1-1 16,4 4 1-1,0-6-2-15,-4 3 1 0,-3 3-1 16,-8 3 1-16,-13-7-1 16,-11 7 0-16,-11 0-1 0,-14 0 0 15,-13 0 0-15,-12 7 1 16,-10-7 0-16,-14 3 0 15,-14 3-1-15,-7-6 1 16,-15 3 0-16,-10 3 1 16,-7-3-2-16,-3 1 1 15,-1-1-1-15,1 0 0 16,6-3-1-16,11 0 1 16,11 3-5-16,14 0 0 0</inkml:trace>
  <inkml:trace contextRef="#ctx0" brushRef="#br0" timeOffset="10042.8645">31136 1517 7 0,'-3'-9'3'0,"-4"3"-2"15,7 6 4-15,0-3-6 16,0 3 0-16,-4 0 0 16,1 0 1-16,-1 3 0 15,0 3 1-15,1-3-2 16,-1 3 1-16,1 4 0 16,-1-1 0-16,-3-6 1 15,-3 10 0-15,-8 6 0 16,-3-7 1-16,-7 4 0 0,-4-7 1 15,-7 10-1 1,4 6 1-16,7 3-2 0,-1 7 1 16,5 3-2-16,-1 12 1 15,7-3-1-15,4 3 1 16,4-3-1-16,6-3 0 16,4 0 0-16,4-10 0 15,3 4 0-15,3-4 0 16,8 4 0-16,3-10 0 0,4 4 0 15,3-4 1-15,7-6-1 16,1 0 0-16,2-3 0 16,-6-10 1-16,-4 3 0 15,1 1 0-15,-1-4-1 16,0 1 1-16,0-10 0 16,1-10 0-16,-1 1-1 15,-4-4 1-15,-2 1-1 16,-8-13 1-16,0 0-1 15,-4 12 1-15,1-15 0 16,-4 3 1-16,-3-10-1 16,-4 7 0-16,-4-13-1 15,1-9 1-15,-5-6-1 16,8 6 1-16,0-4-2 16,8 1 1-16,-5 9 0 15,4-9 0-15,0 9-1 16,0 0 1-16,-3 9 0 15,-4 14 0-15,-11 5-5 0,-14 6 1 16,-24 10-2-16,0-18 0 16</inkml:trace>
  <inkml:trace contextRef="#ctx0" brushRef="#br0" timeOffset="13916.6866">31521 2267 8 0,'3'-16'4'0,"25"7"-4"0,-17 9 4 15,7 0-6-15,3 0 1 16,0 3-3-16,0 3 1 16</inkml:trace>
  <inkml:trace contextRef="#ctx0" brushRef="#br0" timeOffset="21317.2237">6445 5757 8 0,'-7'-9'4'0,"28"5"-6"0,-10 4 4 16,3 0-4-16,7 4 1 15,0-4 0-15,8 0 1 16,13 0 1-16,14 0 1 16,15-4-1-16,14-2 0 15,13 0 3-15,22 0 0 16,25-1-1-16,-4 1 1 0,25-3-1 15,7-1 1-15,-14-2-1 16,6 5 0-16,-13 7-2 16,0 7 1-16,-8 15-7 15,-6 15 0-15</inkml:trace>
  <inkml:trace contextRef="#ctx0" brushRef="#br0" timeOffset="24890.5004">3986 6582 20 0,'39'-47'10'0,"92"-4"-9"16,-82 33 11-16,32-1-13 15,36 3 1-15,13 4-2 16,18 12 1-16,8 9-3 15,-12 10 0-15</inkml:trace>
  <inkml:trace contextRef="#ctx0" brushRef="#br0" timeOffset="29262.3501">6191 6829 1 0,'-14'-3'0'0</inkml:trace>
  <inkml:trace contextRef="#ctx0" brushRef="#br0" timeOffset="29439.9663">6184 6767 10 0,'18'-19'5'0,"24"-3"-5"0,-21 16 5 16,1-4-5-16,16 4 0 0,22-7 1 15,11 1 1-15,14-1-1 16,24-2 1-16,18-1 2 15,32 3 0-15,21 10-1 16,17 6 0-16,25 7-2 16,8-10 1-16,13 6-7 15,0 4 0-15</inkml:trace>
  <inkml:trace contextRef="#ctx0" brushRef="#br0" timeOffset="31317.3416">3979 7626 25 0,'-14'-31'12'0,"64"18"-17"0,-29 16 12 0,28 3-17 15,25 4 1-15</inkml:trace>
  <inkml:trace contextRef="#ctx0" brushRef="#br0" timeOffset="31828.0496">3658 8639 26 0,'-21'-25'13'0,"113"0"-26"16,-53 18 27-16,31 4-21 15,47 6 1-15,3 7-4 16,21 5 1-16</inkml:trace>
  <inkml:trace contextRef="#ctx0" brushRef="#br0" timeOffset="32203.3568">3697 9824 25 0,'32'-16'12'0,"197"-2"-30"15,-130 21 24-15,42 9-12 16,25-18 1-16</inkml:trace>
  <inkml:trace contextRef="#ctx0" brushRef="#br0" timeOffset="34470.3583">3676 11013 12 0,'-11'-16'6'0,"57"0"-5"15,-21 10 6-15,17-3-9 16,15 2 1-16,38 1-5 16,21 3 0-16</inkml:trace>
  <inkml:trace contextRef="#ctx0" brushRef="#br0" timeOffset="34859.0558">3796 11646 17 0,'49'-16'8'0,"50"-6"-12"0,-57 19 16 0,18 6-14 16,11 7 0-16,7-4-3 16,10 7 0-16,14 15 4 15,7-3 1-15</inkml:trace>
  <inkml:trace contextRef="#ctx0" brushRef="#br0" timeOffset="35190.7443">3418 12555 22 0,'89'-18'11'0,"115"11"-15"16,-130 7 24-16,29 3-23 16,17 4 1-16,10 2-10 15,8 7 1-15</inkml:trace>
  <inkml:trace contextRef="#ctx0" brushRef="#br0" timeOffset="35462.2617">2822 13882 44 0,'0'9'22'0,"163"-12"-36"0,-89 0 45 15,46-6-40-15,52-17 0 0,65 4-11 16,6 4 0-16</inkml:trace>
  <inkml:trace contextRef="#ctx0" brushRef="#br0" timeOffset="48866.9013">24807 13913 27 0,'-24'0'13'0,"17"0"-20"0,7 0 13 0,0 0-12 16,0-6 0-16,0 6 1 16,0-6 0-16,0 6 10 15,0-7 1-15,0 7-5 16,0 0 1-16,7 3 2 15,7 1 0-15,7 2 0 16,11 0 0-16,10 0-4 16,4-2 1-16,21-4-1 15,-4-10 0-15,19 1-1 16,20-10 1-16,11-3 0 16,10-13 0-16,11 7 0 15,7-3 1-15,4 3-1 16,0 3 0-16,3 0 0 15,-7 12 0-15,4 0 0 0,-1 7 1 16,1 9-1-16,-1 7 0 16,-2 2 0-16,-5 13 1 15,-3 0-1-15,-17 1 1 16,-8 2-1-16,-17-3 0 16,-18-3-4-16,-14 0 0 15,-18 0-2-15,-17-13 0 16</inkml:trace>
  <inkml:trace contextRef="#ctx0" brushRef="#br0" timeOffset="67483.7494">9063 5155 11 0,'-11'0'5'0,"4"3"-4"15,7 3 6-15,-3 7-7 16,3 2 1-16,0 7-1 0,0 7 0 15,3-1 0-15,4 3 0 16,0 7 1-16,4 6 1 16,0-7-1-16,3 14 1 15,7-1 0-15,7 16 0 16,-7 3-1-16,4 15 1 16,-4 1-1-16,-3 9 0 15,-4 13-1-15,-4-1 0 16,1 7 0-16,-8 0 0 15,-3 0 0-15,0 12 1 0,-3-6-1 16,3-6 1 0,-7 3-1-16,7-6 1 0,7 12 0 15,-7-2 0-15,3-7 0 16,5 6 0-16,-5 0 0 16,-3 3 0-16,0 0-1 15,0-2 1-15,0-1-1 16,0 3 1-16,0-3-1 15,0-6 0-15,4-6-1 16,-1 2 1-16,4 1 0 16,4-3 1-16,-1 3-1 15,-6-4 0-15,3 4 0 16,-4 3 0-16,1 3 0 16,0 0 1-16,-4 3-1 15,3 6 1-15,1-8-1 16,-4 2 0-16,3-10 0 15,4-2 0-15,7-7 0 0,7 10 1 16,8-10-2-16,-1 1 1 16,4-4 0-16,-4 0 0 15,0 4 0-15,-7 5 1 16,-3 1-1-16,-4-7 0 16,-7 13 0-16,0-6 1 15,-7 6-1-15,-3-1 1 16,-1-8-1-16,1 9 1 15,-1-10-1-15,0 13 0 16,-3 7 0-16,0-14 0 0,4 7 0 16,-4-6 0-16,0 0 0 15,0 3 0-15,-11-16 0 16,0 3 1-16,1 1 0 16,-1-13 1-16,8-1-2 15,-1-5 1-15,0-13 0 16,4-6 0-16,0-10 0 15,0 0 0-15,0-15 0 16,0-1 0-16,4-8 2 16,-1-7 0-16,0-4-1 15,-3-5 1-15,4-1-3 16,-1-5 0-16,4-1-9 16,11 3 0-16,3 7-2 15,0-19 1-15</inkml:trace>
  <inkml:trace contextRef="#ctx0" brushRef="#br0" timeOffset="73383.2337">8883 6522 15 0,'-14'-3'7'0,"0"-6"-3"0,10 2 7 0,1 4-11 15,-1 0 0-15,1 0 0 16,-1-3 0-16,4 6-1 16,-3 3 1-16,3 0-1 15,3 3 1-15,1 0-1 16,3 4 1-16,0 5-1 15,3 7 1-15,-3-3 0 16,7 0 1-16,-3 6 0 16,3 7 0-16,0 2 0 15,-7 7 0-15,4 6 0 16,0 6 1-16,-1 4-2 16,4 2 1-16,0-2-2 15,0 2 1-15,-3 7 0 16,0 9 1-16,-1 7-1 15,-3-1 1-15,0 10-1 16,0 0 0-16,0 0 0 0,0 13 0 16,1 5 0-16,-1-2 0 15,0 6-1-15,0 0 1 16,0 0 0-16,3-4 1 16,4-2-1-16,-3-7 1 15,3 1-1-15,-3-4 1 16,-1 6-1-16,1 4 1 15,-11-7 0-15,0 7 0 0,-4 9-1 16,4 0 1 0,0 9-1-16,0-8 0 0,7-1 0 15,4 9 1-15,-7-6-1 16,6 0 0-16,-3 0 0 16,0 1 0-16,4 2 0 15,-4-6 0-15,0 0 0 16,-7 0 1-16,0-3-1 15,0 0 0-15,0-10 0 16,0-2 0-16,0-4 0 16,7-9 1-16,0-10-1 15,0 4 1-15,0-7 0 16,7 0 0-16,0 0 0 16,-10-3 0-16,3 4 0 15,-4 2 0-15,1 7 0 16,3 6 1-16,-7 0-1 15,0 0 1-15,-3-1-1 0,-1-5 1 16,-7 3-1-16,4-7 1 16,0-8-1-16,0-14 1 15,-3 1-1-15,3-4 0 16,0-6 0-16,-1-6 1 16,5-9-2-16,-4-10 0 15,3-3-5-15,1-6 0 16,3-7-5-16,-4-6 0 15</inkml:trace>
  <inkml:trace contextRef="#ctx0" brushRef="#br0" timeOffset="75919.9359">20486 5145 17 0,'-18'0'8'0,"15"0"-9"15,6 4 9-15,-3 5-8 16,7 13 0-16,0 3-3 16,7 3 1-16,4 4 2 15,0-1 1-15,3 3-2 16,4 14 0-16,-1-8 1 16,1 7 0-16,3 3 2 15,0 10 1-15,4 9-1 16,0 6 1-16,-4 7-1 15,-3 3 1-15,-4 9-1 16,4 9 0-16,-1 4-2 16,1-1 1-16,0 4-1 15,-1 6 0-15,-2 6-1 0,-8 1 1 16,-4-1 0-16,-3 0 0 16,-3 7 0-16,-4-1 1 15,-7-5-1-15,0 5 0 16,-4-9 0-16,4 7 1 15,-3-4-1-15,-1-12 0 16,4 3 0-16,0-3 1 16,3-1-1-16,1 7 0 0,-4-9 0 15,0 6 0-15,0 0 0 16,3 3 0 0,-3 0 0-16,4-13 0 0,-1-2 0 15,0-10 0-15,-3 3 0 16,4-7 1-16,-1-5-1 15,-3 3 1-15,0-10 0 16,4 6 0-16,-1 4 0 16,1 0 0-16,-1-1-1 15,4 1 1 1,-3 15-1 0,-1-15 1-16,1-16 0 15,-1-6 1-15,-3-10 1 16,3-6 0-16,1-3-1 15,-4-3 1-15,3 0-1 16,1 2 0-16,-1-2-2 16,4 0 0-16,-3-3-1 0,3-1 0 15,-4-5 1-15,1-1 0 16,-1-6 0-16,1 0 1 16,-1-3 0-16,1-6 0 15,3-7 0-15,0 1 0 16,-4-1-1-16,1 4 0 15,-1 2-1-15,-3 7 0 16,3 3 0-16,1 3 0 16,-4 4 0-16,0-1 1 15,3 1 0-15,1 5 0 0,3 1 0 16,0-4 1-16,0 7-1 16,0 3 1-16,0 0-1 15,7 6 0-15,-4 3-1 16,4 4 1-16,0 6 0 15,4-4 0-15,-4-2 0 16,-3-4 0-16,3 6 0 16,-4-8 1-16,1-4-1 15,-4 3 1-15,0 3-1 16,0-3 0-16,-4 7 0 16,1-4 1-16,-1 0-1 15,-3-6 0-15,0-3 0 16,0-6 1-16,0-4 0 15,0-5 0-15,0-7 0 16,3 0 1-16,-3-4-1 16,4 1 1-16,-1 0-2 15,1 3 1-15,-1-6-1 0,1-7 0 16,-1 4-1-16,4 2 1 16,-4 1 0-16,1 0 0 15,-4 2 0-15,-4 1 1 16,1 0-1-16,-1-3 1 15,1-1-1-15,3-2 1 16,-1-4-1-16,1 1 1 16,4-4-1-16,-1 0 0 15,-3 1 0-15,0-4 1 16,0 0-1-16,-3 0 1 0,-1 0 1 16,0-3 0-16,-3 0-1 15,4-3 0-15,-1 0-2 16,4 0 1-16,0-4-1 15,4 1 0-15,-1-3-1 16,0-1 1-16,1 1 0 16,-1-4 0-16,-3 4 2 15,4 0 0-15,-1 2 0 16,1 1 1-16,-1 0-2 16,8-1 0-16,-1-5-1 15,4 6 1-15,0-4-1 16,4 1 0-16,-4 6 0 15,0 3 0-15,0-3 1 16,0-1 1-16,-3 1 1 16,-1 0 0-16,4 0 0 15,-7 3 1-15,7-3-3 0,0 3 1 16,4 0-2-16,0 0 1 16,-4-3-1-16,0 0 0 15,0 0 0-15,-7 3 1 16,0 0-1-16,0 0 1 15,0 0 0-15,0 0 0 16,0 0-1-16,0 0 1 16,3 3-1-16,1 0 1 15,-4 0 0-15,0 0 0 16,0 0 0-16,0-3 0 16,0 3 0-16,0-3 0 0,0 0 0 15,0 0 1-15,0 0-2 16,3 0 1-16,4 0-1 15,-3 0 1-15,3 0 0 16,0 0 0-16,-3 0-1 16,-4 0 1-16,0 0 1 15,3 3 0-15,1 1-1 16,-4 2 1-16,0 0-1 16,3 4 1-16,-3-1-1 15,4 3 0-15,-4-2-1 16,0-1 1-16,0 1-2 15,0-1 1-15,0 1-5 16,-4 2 1-16,-13 1-7 16,-8-17 1-16</inkml:trace>
  <inkml:trace contextRef="#ctx0" brushRef="#br0" timeOffset="79690.7504">17911 11740 3 0,'7'0'1'0,"-4"-3"10"0,4 3-14 16,-7 0 4-16,11-3 1 0,-4 3 1 15,0 0 1-15,0 0-5 16,0 0 0-16,0 3 4 16,4 0 0-16,-1 0-1 15,4 0 0-15,4 0-1 16,3 1 0-16,0 2 0 16,-3 0 1-16,3 0-1 15,4 1 0 1,3-1-1-16,11 0 1 0,3 4-1 15,4-1 1-15,-4-3 0 16,1 1 0-16,-1-1-1 16,11-3 0-16,-7 3 0 15,3-6 0-15,8 0 0 16,3 3 0-16,3-3-1 16,-3 0 1-16,7-3 0 15,7-3 0-15,-7 0 0 16,7-1 0-16,7 1 0 15,4-3 0-15,-4-1 0 16,0 1 0-16,4 0 1 0,-14-4 0 16,-1 0-1-16,4 1 1 15,0-1-1-15,-3 1 1 16,-8 2 0-16,8 1 0 16,-4 0-1-16,-7-1 1 15,0-5-1-15,0 2 1 16,0-3-1-16,-4-6 1 15,-3 7-1-15,-3-4 1 16,-8-3-1-16,-3 0 0 0,-8 0 0 16,1-3 1-16,-4 0-1 15,-3-7 1-15,-4 1-1 16,0 0 0-16,-3-1 0 16,-4-2 0-16,0 3 0 15,-3 2 1-15,3 1 0 16,-7 6 0-16,-3-3 0 15,-4 3 0-15,-4 0 0 16,-6-3 0-16,-5 0-1 16,-2-3 1-16,-1 0-1 15,-3 2 0-15,-7 1 0 16,-4-3 1-16,-10-3-1 16,-4-4 0-16,0 1 0 15,-7-1 1-15,-10 1-1 16,3-4 1-16,-4-6-1 15,-10 13 1-15,-4 0-1 16,8 2 1-16,-4 1-3 0,-7 0 1 16,3 6-1-16,-7 0 0 15,-6 6-1-15,6 4 0 16,-7 6 0-16,-7-4 1 16,4 4 1-16,-7 3 0 15,0 3 1-15,-1 9 1 16,-3 4-1-16,4-1 1 15,-7 4-2-15,-1-4 1 16,1 7-2-16,0 6 1 16,3 7 0-16,0 2 0 0,4-6 0 15,10 4 0-15,14 5 0 16,8 4 1-16,10-3-1 16,3-1 0-16,4 1 1 15,11 9 0-15,7-6 0 16,3 6 0-16,7 12 0 15,-3 1 1-15,7 9-1 16,3 3 1-16,15 3-3 16,6-6 1-16,22 0-4 15,32-12 1-15</inkml:trace>
  <inkml:trace contextRef="#ctx0" brushRef="#br0" timeOffset="83803.9185">20948 12079 37 0,'0'-3'18'0,"0"15"-19"0,0 1 18 16,3 9-20-16,5 28 1 15,-1 28-2-15,-11 26 1 0,-10 34 3 16,-11 37 0-16,-3 35-9 16,3 35 1-16</inkml:trace>
  <inkml:trace contextRef="#ctx0" brushRef="#br0" timeOffset="85319.3376">31972 5246 0 0,'-10'-3'0'0,"10"-41"7"0,0 37-12 0</inkml:trace>
  <inkml:trace contextRef="#ctx0" brushRef="#br0" timeOffset="86145.4197">32015 5180 13 0,'14'6'6'0,"7"22"-9"0,-14-21 12 0,4 12-10 16,-1-1 1-16,4 11 0 16,-3 8 0-16,3 10 0 15,-4 0 0-15,1 10 0 16,0 9 1-16,-4 15-1 16,0 10 1-16,3-6-1 15,4 15 0-15,-3 19 0 16,3 7 0-16,0 8 0 15,4 8 0-15,3 2 0 16,0-12 0-16,-3-7 0 16,-4 0 0-16,-3-2 1 0,-1-1 1 15,1-3-1-15,3-6 1 16,0 3-1-16,0 3 1 16,4 0-1-16,3 1 1 15,4-8-2-15,6 4 0 16,1 4 0-16,0-1 1 15,0-6-1-15,-4 0 1 16,-4-1-1-16,-6 1 1 16,-7 0 0-16,-1 0 0 0,1-6-1 15,-1 2 1-15,-2 8-2 16,2-5 1-16,1 1 0 16,3-3 0-16,0-10 0 15,-4 4 0-15,1-7 0 16,-4-3 1-16,0 3 1 15,-3-15 0-15,-1 6-2 16,1 3 1-16,-4-4-1 16,0 4 1-16,0-3-1 15,0-9 0-15,0-1 0 16,0-3 0-16,0-3 0 16,0-3 1-16,-4 0-1 15,4-3 1-15,0-6-1 16,0 2 1-16,0-2-2 15,-3-7 1-15,-4 1-1 16,0 5 1-16,-4-2 0 16,0 2 0-16,1 1-1 15,-1-4 1-15,4-6-1 0,4 4 1 16,-1-7 0-16,4-3 0 16,0-4 0-1,0 8 0-15,0 5 1 0,-3-3 0 16,-8 13 0-16,-3 3 0 15,-4-4-1-15,-3 1 1 16,3 3 0-16,1-13 0 16,-1 0 0-16,1 1 0 15,2-1 0-15,1-6 0 0,4 3 0 16,3 4 1-16,0 2-1 16,3 4 0-16,1 5-2 15,3-5 0-15,0 0-3 16,-4-4 1-16,1-9-5 15,-5-19 0-15</inkml:trace>
  <inkml:trace contextRef="#ctx0" brushRef="#br0" timeOffset="166061.6015">6315 5851 9 0,'-7'-13'4'0,"10"1"-4"0,1 9 5 0,6 0-6 16,1 3 1-16,7 0-1 16,13 0 1-16,12-10 1 15,-5 4 0-15,12-7 1 16,13-5 1-16,8-1 0 15,14-3 1-15,6-3 0 16,15-7 0-16,7-2-1 16,14 9 0-16,-7 6-2 0,7-6 1 15,0 0-2-15,7 6 1 16,-3 0-1-16,3 0 1 16,0 1-1-16,-4 5 0 15,-3-3 0-15,-3 7 0 16,-19-4 1-16,-2-2 0 15,-15 5 0-15,-10 1 0 16,-15-4 2-16,-3 4 0 16,-14-10 0-16,-14 3 0 0,-8 7-1 15,-13-3 1 1,-4 5-2-16,-11-8 1 0,-3 5-4 16,-3-2 1-16,-8 2 0 15,-3 4 1-15,-4 3 0 16,-3 3 0-16,-4 3-1 15,-10 6 1-15,-11 1 1 16,-10 2 1-16,-11 4-2 16,-15 3 0-16,-6 3-1 15,-14 6 1-15,-15 3 0 16,-6 4 1-16,-11-10-2 16,-8-3 1-16,1 3 0 15,18-3 1-15,6 0 0 16,4-6 0-16,14-4 0 15,15 1 0-15,13-10 0 16,15 6 0-16,6-3-4 16,15 1 1-16,10 5-7 15,18-2 0-15</inkml:trace>
  <inkml:trace contextRef="#ctx0" brushRef="#br0" timeOffset="167155.8688">6414 6720 8 0,'-29'-4'4'0,"8"-5"-3"0,21 6 4 15,-3-3-4-15,-1-1 1 0,-3 1 2 16,3 0 1-16,-6 3-8 15,10 3 1-15,0 0 3 16,3 6 0-16,19 0-2 16,27 1 1-16,7-1 0 15,33-3 0-15,31 0 2 16,31-12 1-16,40-1 0 16,17 1 1-16,28-10 0 15,-6-3 1-15,9-3-3 16,-13 3 1-16,-14 0-6 15,-22 6 1-15,-17 4-5 16,-14 2 1-16</inkml:trace>
  <inkml:trace contextRef="#ctx0" brushRef="#br0" timeOffset="169361.1777">6346 7751 11 0,'-10'-25'5'0,"20"19"-5"0,1 6 5 0,17-3-6 15,11-3 0-15,10-4-1 16,22-2 0-16,24-1 2 16,22 4 0-16,20 6-2 15,33 12 0-15</inkml:trace>
  <inkml:trace contextRef="#ctx0" brushRef="#br0" timeOffset="172769.3742">9363 5243 10 0,'-14'-29'5'0,"7"33"-4"0,7-11 6 16,-4 4-7-16,1-3 0 0,-5 3 2 15,1-10 0 1,0 7 0-16,-7 6 0 0,0-3 0 16,4 3 1-16,-1 9 0 15,11-9 0 1,21 22-2-1,21-3 1-15,18 3-2 16,22 0 1-16,6 3-1 16,7-3 1-16,4 3 1 15,0 13 0-15,-11-1 0 16,-11-2 0-16,-10 6-1 16,-14 6 1-16,-14 9 0 15,-21 7 0-15,-15-4 0 16,-13-2 0-16,-15 5-1 15,-21-8 0-15,-3 2 0 16,-15 7 1-16,-3-7-1 16,4-9 0-16,6-9-1 0,4 0 1 15,8-10-1-15,2-9 1 16,8-4-1-16,7-5 1 16,7-7 0-16,6-3 1 15,12 0-1-15,3 0 0 16,10-6-1-16,8-7 1 15,0-3 0-15,6 1 0 16,5-7-1-16,-1 0 0 16,0-3 1-16,4-13 0 15,0-6 0-15,-1-6 0 16,-2-16 0-16,6 7 0 0,0-7 0 16,-7 3 0-16,-6 7-1 15,-12-13 0-15,-13 9 0 16,-12 0 1-16,-6 4-1 15,-18-4 0-15,-6 4 0 16,-1 6 0 0,-28-3 0-1,7 12 0-15,3 9-1 16,11 10 1-16,4 7-1 16,3 9 0-16,0-4 0 15,7 10 1-15,1 0-1 16,16 3 1-16,1 4 0 15,11-4 1-15,3 3-1 16,14 0 1-16,7 7-1 16,7 2 0-16,18 4 0 15,17 9 1-15,8 4-1 16,10 5 0-16,3 4-1 0,-3 6 1 16,-3-9 0-16,-4 6 0 15,-7 6-1-15,-4 0 1 16,-6 3-1-16,-8 16 1 15,-3-6 0-15,-4 3 0 16,-3-3 0-16,-7-10 0 16,-11 3 0-16,-7-5 1 15,-7-7 0-15,-14-7 0 0,-22-5-1 16,-16-7 0-16,-19-7-6 16,-14-2 0-16,-13-13-6 15,13-40 1-15</inkml:trace>
  <inkml:trace contextRef="#ctx0" brushRef="#br0" timeOffset="194915.3237">9560 5302 1 0,'-28'7'0'0</inkml:trace>
  <inkml:trace contextRef="#ctx0" brushRef="#br0" timeOffset="195183.9774">9345 5271 29 0,'-25'0'14'0,"-6"-3"-15"0,27 0 14 0,1 3-16 16,-1 3 0-16,1 0-1 16,3-3 1-16,3 6 4 15,4-6 0-15,7 0-3 16,7 0 1-16,11 3 1 16,10 0 0-16,15 10 1 15,3 6 0-15,7 6 1 16,7 22 0-16,-14-3 1 15,-4 15 1-15,-3 10-1 16,-21 10 0-16,-18 18-2 16,-21-6 1-16,-18 12-9 15,-27-15 1-15</inkml:trace>
  <inkml:trace contextRef="#ctx0" brushRef="#br0" timeOffset="232703.681">31831 1489 19 0,'-17'-22'9'0,"13"-9"-4"0,4 21 9 15,0 4-15-15,-4-3 0 16,-3 9 0-16,-3-7 0 16,-4 7 2-16,-4 0 0 15,0 0-1-15,1 0 0 16,-1 0 0-16,-3 7 1 0,-4 2 0 15,1 7 0-15,-1 3-1 16,-3 18 0-16,-1 1 0 16,1 15 1-16,0 16-1 15,3 3 1-15,1 7-1 16,2-7 0-16,8 0 1 16,0-19 0-16,7-9 0 15,4 0 0-15,6-16 2 16,22-9 1-16,24-19-1 15,32-19 1-15,8-15 0 16,9-13 0-16,5-7-2 16,-15 4 1-16,-14 3-6 15,-21 0 0-15,-18 6-7 16,-24 7 0-16</inkml:trace>
  <inkml:trace contextRef="#ctx0" brushRef="#br0" timeOffset="726275.6481">20697 10646 9 0,'0'0'4'0,"-7"-13"-1"0,4 10 5 0,-1-3-5 16,-3-4 0-16,0-2 0 15,-3-1 1-15,-1 1-5 16,-3-7 0-16,-4-9 4 15,-3-4 0-15,-7-2-2 16,-4-4 0-16,0-3 0 16,-3-3 1-16,-4 7-1 15,-10-4 0-15,-7 0-1 16,-11-3 1-16,-8 4-1 16,-2-4 0-16,3 3 0 15,-11-3 1-15,-14 3-1 16,-3 4 1-16,-4 5-1 15,0 7 0-15,-10 6 0 16,-4 10 0-16,-4 9-1 16,-3 13 0-16,-14 9 0 15,0 6 1-15,0 16-1 0,11 3 0 16,-11 6 0-16,10 13 1 16,0 12-1-16,12 4 1 15,-5 2-1-15,4 1 1 16,11 6-1-16,10 6 1 15,4 10 0-15,14-1 0 16,14 1-1-16,14 12 0 0,3 7-1 16,15 2 0-16,7-2-1 15,10 2 1-15,8 7 0 16,6-16 0-16,15 7 0 16,17-13 1-16,18-4 0 15,17-5 1-15,15-13 1 16,-1-3 1-16,22-13-1 15,11-6 1-15,13-3-1 16,8-4 1-16,13-11 0 16,18 5 0-16,1-12-2 15,20 6 0-15,-3-9 0 16,7-7 1-16,11-12-1 16,-18-9 1-16,-1-16-1 15,-2-16 1-15,-8-12 0 16,-17-20 1-16,7-8 0 15,-4-29 0-15,-11-12 0 16,-9-16 0-16,-8-29 1 0,-15-11 1 16,-9-23-1-16,-15-19 0 15,-21 1-1-15,-21-13 1 16,-18-1 0-16,-24 14 0 16,-26 3-2-16,-20 15 0 15,-18 19-2-15,-32 22 1 16,-17 19-3-16,-7 18 0 15,-22 10-7-15,-17 29 1 16</inkml:trace>
  <inkml:trace contextRef="#ctx0" brushRef="#br1" timeOffset="1.00708E6">27665 12744 16 0,'7'12'8'0,"14"-3"-5"0,-14-9 8 16,4 4-13-16,3 5 1 16,0 7-1-16,4 2 1 15,-1 1 1-15,4-3 1 16,4 0-1-16,0-4 1 15,3 1 1-15,0-4 1 0,-3-3 0 16,-4 1 0-16,-3-1 0 16,-11-3 1-16,-11-3-1 15,-13-3 1-15,-8-3-1 16,-3-7 0-16,-15-3 0 16,-13-2 1-16,-8-1 0 15,-10 0 1-15,-7-12-2 16,-14 2 1-16,-25 1-1 15,-11 0 0-15,-17 3-1 16,-21 3 0-16,-11 6-2 16,-21 4 1-16,-18 9-1 15,1 3 0-15,-5 6-1 16,8 6 0-16,-4 7 0 16,15 6 0-16,13 10 0 15,-6 12 1-15,20 6 0 16,11 7 1-16,4 9 1 15,14 12 0-15,18 1-2 16,20 6 0-16,15 9 0 16,17-3 0-16,22 9-1 15,21-2 1-15,20 2-2 0,23 4 1 16,27-1 0-16,25 4 0 16,31-9 0-16,26-1 1 15,20-6-2-15,22-3 1 16,35-6 1-16,18-10 0 15,21-9-1-15,14-19 1 16,14-16 0-16,10-12 0 16,12-13 0-16,-12-28 0 15,-3-9-1-15,-14-19 1 0,-3-10 1 16,-29-15 0-16,-24-19 1 16,-8-16 1-16,-13-22 0 15,-22-9 0-15,-14-16-1 16,-28 4 1-16,-25-1-1 15,-28 4 1-15,-25-1-2 16,-38 13 0-16,-43 6-2 16,-42 16 1-16,-50 7-8 15,-67 27 1-15,-49 22-8 16,-42 26 1-16</inkml:trace>
  <inkml:trace contextRef="#ctx0" brushRef="#br1" timeOffset="1.05851E6">8936 10404 7 0,'10'10'3'0,"12"18"1"15,-15-22 3-15,3 0-6 0,4 7 1 16,0 3 1-1,1-4 0-15,-5 7-4 0,1 6 1 16,-4 6 2-16,0 1 0 16,0 5-1-16,0 4 1 15,-7 9-1-15,0-3 1 16,-4 4-1-16,-3-1 0 16,-3-6 0-16,-8 0 0 15,-3-1-1-15,-4 4 1 16,-3-3-1-16,3-6 1 15,1 0-1-15,-1-4 1 0,11-3-1 16,3-12 0-16,-3 0 0 16,7-6 1-16,4-4-2 15,-1-3 1-15,4 1 0 16,4-11 1-16,3-2 0 16,3-3 0-16,1-4-1 15,6-2 0-15,1-7 1 16,7-3 0-16,0-1 0 15,-1-5 0-15,4-10-1 16,4-6 0-16,-4-3 1 16,1-6 0-16,-15-1-1 15,-4-2 1-15,-6-1-1 16,-8 7 1-16,-6-4 1 16,-11 4 0-16,-11 3 0 15,-3 6 0-15,-1 6-1 16,-6 7 1-16,-4 3-1 15,7 3 1-15,0 3-2 16,1 3 0-16,2 3-1 0,5 0 1 16,6 1-1-16,4 2 0 15,3 4-1-15,8 3 1 16,6 2-1-16,4 1 0 16,0 6 0-16,11 7 1 15,-1-1 0-15,11 4 1 16,8 2-1-16,-1 4 0 15,11 3 1-15,10 3 0 16,7 4 0-16,11-7 0 16,4-4-1-16,0 1 1 0,-11-6 0 15,-4 2 1-15,-7 1-1 16,-3 6 1-16,-10 3-1 16,-12 6 0-16,-10 1 1 15,-7 9 1-15,-7 12-1 16,-7 0 0-16,-7-3 0 15,-3 4 0-15,-8-10 0 16,4-13 1-16,-8 0-1 16,-2 1 0-16,-1-4-1 15,-3 0 0-15,-4 0 0 16,4 1 1-16,-4-1-2 16,7-3 0-16,4 0 0 15,7-9 1-15,0 2-1 16,6-5 0-16,5-1 0 15,6-5 0-15,4-4 1 16,4-6 0-16,3 0 0 16,7-7 0-16,0-9 1 0,7-6 0 15,-7-3-1-15,4 3 1 16,0-6 0-16,-8-10 0 16,1-3 0-16,-4-9 0 15,0-1-1-15,-7 4 1 16,-7-6 0-16,-11-1 1 15,-6 1-2-15,-5 6 1 16,-2 6-1-16,2 0 1 0,-2 3-1 16,6 10 0-1,0 3-1-15,4 2 1 0,0 5-1 16,7 5 1-16,0 3-2 16,7 1 1-16,3 5-1 15,4 7 1-15,7-3-1 16,0 3 1-16,4 0 0 15,3 3 0-15,4 1 0 16,6 2 0-16,4 10 0 16,11 2 0-16,-3 1 0 15,-1 6 1-15,11 10 0 16,-11 2 0-16,4 4 0 16,0 12 1-16,-4 1 0 15,-3-1 0-15,-8-3 0 16,-10-3 1-16,-3 0-1 15,-11-3 1-15,-11 0-1 16,-6 3 0-16,-8 0 0 16,4-6 1-16,0-3-2 0,0-4 0 15,-1-9 0-15,5-3 0 16,3-6 0-16,3-7 1 16,4-6-1-16,3-3 1 15,4 0-1-15,8-9 0 16,6-10 0-16,0-6 0 15,10-3-1-15,5 0 0 16,-1-13 1-16,0-6 1 0,0-3-1 16,-10-16 0-1,0 6-1-15,-8-3 1 0,1-2 0 16,-11-4 1-16,-7 3-1 16,-11 6 1-16,-7 4-1 15,-6 2 1-15,2 4-1 16,1-3 1-16,-4 12-1 15,1 4 1-15,-1 8-2 16,4 7 1-16,-4 13-1 16,7 9 1-16,-3 3-2 15,7 3 1-15,10 7-1 16,1 3 0-16,10 2 0 16,10 8 0-16,8 8 0 15,14 7 1-15,17 25-7 16,15 25 1-16,13 15-1 15,-38-5 1-15</inkml:trace>
  <inkml:trace contextRef="#ctx0" brushRef="#br1" timeOffset="1.13757E6">23862 14117 26 0,'-4'-35'13'0,"18"29"-13"0,-6 6 14 0,2-3-15 15,4 3 1-15,4 0 0 16,3-3 1-16,14 3-1 15,11 0 1-15,21-3 0 16,28 0 1-16,29-7 1 16,45-2 0-16,22-7 0 15,38 0 0-15,22 3 1 16,24 10 0-16,21 6 0 16,11 6 0-16,-4 10 0 15,-10 0 0-15,-25-4 1 16,-17 1 1-16,-25 6-2 15,-11-7 0-15,-21 1-2 16,-28-1 1-16,-25-2-6 0,-36-10 0 16,-27-10-11-16,-36-15 1 15,-45-19-3-15,-15-12 1 16</inkml:trace>
  <inkml:trace contextRef="#ctx0" brushRef="#br1" timeOffset="1.14523E6">21068 10875 41 0,'3'-16'20'0,"-3"-34"-19"15,0 31 20-15,0 3-25 16,-3-6 1-16,-8-3-7 16,-10-6 1-16,-7 3 10 15,-14 3 1-15,-18 3-7 0,-11 0 1 16,-24 0 1-16,-11-3 1 16,-21 6 2-16,-28 3 0 15,-11 4 0-15,-17 5 1 16,-15 4-1-16,-7 13 1 15,-20-1-1-15,6 0 0 16,-18 7 0-16,8 12 1 16,0 10-1-16,0 6 0 15,6 12-1-15,1 13 0 0,17 13-1 16,11 9 1-16,15 12-1 16,23 4 0-16,22 3-1 15,35 2 0-15,29-8 0 16,31 6 1-16,32-7 2 15,32-6 1-15,24-6 0 16,29-12 1-16,38-10 2 16,29-7 0-16,31-15-1 15,32-12 1-15,32-16-3 16,25-16 1-16,24-6-2 16,11-16 1-16,3-19-2 15,1-15 1-15,-11-13 0 16,-22-6 1-16,-17-3 1 15,-25-4 0-15,-13-2 1 16,-33-4 1-16,-35 0 0 16,-28 7 0-16,-25 0 0 15,-31 2 0-15,-32-5-4 16,-32 3 1-16,-43-7-5 0,-38-3 1 16,-67 0-8-16,-60 0 1 15</inkml:trace>
  <inkml:trace contextRef="#ctx0" brushRef="#br1" timeOffset="1.19056E6">20306 2769 23 0,'-28'-48'11'0,"-32"-24"-13"0,39 57 11 15,-15-14-10-15,-20-5 0 16,-15-1 0-16,-20-2 0 16,-19 2 2-16,-17-2 1 15,-14 2-1-15,-18-6 1 16,-10 10 0-16,-11 9 1 15,-17 10 0-15,-1 12 0 16,0 3-1-16,-13 12 0 16,13 11-1-16,1 5 0 0,6 19-1 15,8 3 1-15,6 10-2 16,8 0 1-16,17 15-1 16,11 13 0-16,21-3 0 15,18 6 1-15,17 0-1 16,22-3 0-16,20 3 0 15,22 6 1-15,21-9-1 16,32-3 1-16,24-3 0 16,33-16 0-16,27-6 0 15,39-1 1-15,32-2-1 16,32-13 0-16,21-6 0 16,28-4 1-16,21-2-1 15,8-13 0-15,6-10 0 16,-10-9 0-16,7-3 0 15,-22-9 1-15,-3-19 0 16,-17-7 1-16,-29-6-2 16,-13-9 1-16,-33-16 0 15,-24-9 1-15,-25-16 1 16,-32-6 0-16,-35 0 0 0,-32-7 0 16,-28-9 0-16,-35 7 0 15,-35 2-2-15,-40 7 1 16,-38 3-3-16,-28 0 1 15,-36 12-4-15,-24 20 0 16,-25 15-4-16,-21 25 1 16,-29 28-4-16,8 7 1 15</inkml:trace>
  <inkml:trace contextRef="#ctx0" brushRef="#br1" timeOffset="1.22036E6">10097 15208 28 0,'-32'-19'14'0,"35"7"-16"16,8 2 15-16,7-5-14 15,6-4 1-15,4-3-1 16,8 0 1-16,6 3 0 16,0 4 1-16,-6 5-1 0,-8 10 0 15,-7 16 0-15,-3 15 0 16,-15 23 0-16,-10 15 0 15,-18 9 0-15,-10 13 1 16,-4-3 0-16,4 6 0 16,3-13-1-16,11-9 1 15,18-15-2-15,17-13 1 16,18-22-3-16,13-22 1 0,22-22-1 16,32-28 1-16,14-16 1 15,7-10 0-15,7-5 0 31,0-7 0-31,-11 13 1 0,-10 12 1 0,-18 16 0 16,-17 16 0-16,-18 18-1 16,-14 16 1-16,-4 22-1 15,-14 26 1-15,-14 14-1 16,-7 14 1-16,0 15 0 16,4-6 0-16,6-4 2 15,4-5 0-15,4-17 0 16,14-14 1-16,10-23-1 15,11-22 0-15,11-22-1 16,6-28 0-16,-3-25-2 16,-7-19 1-16,-7-10-3 15,-18-5 1-15,-10-10-3 16,-21 12 1-16,-19 13-4 0,-23 16 0 16,-36 22-2-16,-8 22 1 15</inkml:trace>
  <inkml:trace contextRef="#ctx0" brushRef="#br1" timeOffset="1.22065E6">13381 15403 25 0,'92'-54'12'0,"80"-27"-18"16,-105 62 24-16,25-6-19 15,21 3 1-15,14-3-12 16,-7 9 0-16</inkml:trace>
  <inkml:trace contextRef="#ctx0" brushRef="#br1" timeOffset="1.22082E6">15088 14600 54 0,'-7'47'27'0,"11"141"-43"0,3-125 57 16,0 21-54-16,3 23 0 15,5 25-14-15,-8-22 1 16</inkml:trace>
  <inkml:trace contextRef="#ctx0" brushRef="#br1" timeOffset="1.22108E6">15332 14722 56 0,'28'-9'28'0,"113"-10"-49"0,-81 16 51 0,21 9-41 15,11 10 1-15,-4 12-7 16,-14 16 0-16,-21 19 26 15,-28 18 0-15,-15 16-7 16,-3 4 0-16,4-10 5 16,17-7 0-16,29-5-1 15,45-17 0-15,88-24-13 16,79-13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42:04.02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4075 4195 19 0,'-18'47'9'0,"25"66"-8"0,-14-75 9 15,7 21-11-15,-11 32 1 16,1 7 0-16,-1 21 0 16,-6 12 1-16,-1 14 0 15,-3 5 1-15,7 10 0 16,-4 16 0-16,-3-1 1 16,10 10 0-16,-6-3 0 15,6 16-1-15,0 2 0 0,4 11-1 16,-7 8 0-16,0-3 0 15,0 10 0-15,3 0 0 16,-6 3 1-16,6 0-1 16,-6 12 0-16,6 7 0 15,0-3 1-15,8 9-1 16,3-7 1-16,0 7-1 16,11 7 0-16,-1-1 0 15,11 10 0-15,-3-13-1 16,3 0 1-16,-7-3-1 15,11 0 1-15,-11-6-1 16,11 2 1-16,-4-5 0 16,4 6 1-16,-1-3-1 15,8-16 1-15,-11 12-1 16,7 7 0-16,-10 0 1 16,3 9 1-16,-10 1 0 0,-1 2 1 15,-6 3 0 1,-8 10 1-16,-6 4 0 0,-8-5 0 15,-3-11-3-15,0-23 1 16,0-9-4-16,3-34 1 16,0-19-7-16,-3-23 0 15,0-30-8-15,10-19 0 16,1-20-1-16,10-27 1 16</inkml:trace>
  <inkml:trace contextRef="#ctx0" brushRef="#br0" timeOffset="989.9995">3895 16883 34 0,'-7'6'17'0,"0"3"-29"0,7-9 32 16,7-6-25-16,10 0 1 16,-6 0 0-16,14 2 1 15,10-2 5-15,4 3 1 16,3-3-4-16,25 0 0 16,4 2 2-16,17 1 1 0,14-3-1 15,29 0 1 1,6-1-1-16,11 1 0 0,22 0 0 15,10 3 1-15,3-3 0 16,22 2 0-16,13 1 0 16,12-3 0-16,20 0 0 15,8 3 0-15,10-1-1 16,18 1 0-16,17-3-1 16,0-3 0-16,4-4 0 15,7-3 1-15,14-2 1 16,11 2 0-16,-4 3 1 15,7 4 0-15,15 6-1 16,2 3 1-16,8 0-2 16,14 3 0-16,18 0-1 15,3-6 1-15,-7 0-2 16,4 0 1-16,7 3 0 16,6 0 1-16,-17 3-1 15,15 9 0-15,9 1 1 0,12-1 1 16,-11-2-2-16,-4-7 1 15,7-3-1-15,-3-6 1 16,10-7-1-16,-6-6 1 16,3-3-1-16,-8 0 0 15,5-3 1-15,-22 7 1 16,0 2 0-16,0 3 0 16,-14 7 0-16,-14 0 1 15,0 3-1 1,-17 3 0-16,-1-7-2 0,-3 1 1 0,-1-6-1 15,-2-4 1-15,9-9-1 16,-2 3 1-16,-1 0 0 16,-3 0 0-16,-14 0 1 15,-18 0 0-15,-36 6 2 16,-24 1 1-16,-17 8-1 16,-36-2 0-16,-21 0 0 15,-11-1 1-15,-10 1-3 16,-21-4 0-16,-8 1-3 15,-20 2 1-15,-15 1-4 16,-17 3 1-16,-18 2-7 16,-18-2 0-16,-28-3-8 15,-45-10 0-15,-22-12 1 16,-7-29 0-16</inkml:trace>
  <inkml:trace contextRef="#ctx0" brushRef="#br0" timeOffset="2147.5371">1189 8858 22 0,'-39'-19'11'0,"46"23"-13"15,4 2 12-15,6 6-9 16,5 13 0-16,16 13 0 15,5 22 1-15,17 6-3 16,0 12 0-16,0 0 2 16,0 10 0-16,0-13-1 15,-1 1 0-15,1-17-1 16,-3-5 1-16,-8-14-4 16,-6-15 1-16,-5-15-3 15,-16-20 1-15</inkml:trace>
  <inkml:trace contextRef="#ctx0" brushRef="#br0" timeOffset="2355.4103">677 9532 34 0,'-17'-40'17'0,"115"-73"-23"0,-45 59 36 0,18-24-30 16,45-25 0-16,33-10-17 16,-5-16 0-16,-6 10 16 15,-32 3 1-15</inkml:trace>
  <inkml:trace contextRef="#ctx0" brushRef="#br0" timeOffset="2600.8067">2152 8532 41 0,'-25'44'20'0,"64"69"-31"16,-32-85 41-16,14 7-39 16,8-4 0-16,13-9-11 0,-3-22 0 15</inkml:trace>
  <inkml:trace contextRef="#ctx0" brushRef="#br0" timeOffset="2785.7619">1291 7400 37 0,'-95'66'18'0,"49"37"-26"0,46-74 30 0,11 5-35 16,17 1 1-16,21-1-5 15,11-12 0-15</inkml:trace>
  <inkml:trace contextRef="#ctx0" brushRef="#br0" timeOffset="3586.5087">2611 8071 20 0,'0'44'10'0,"-7"16"-10"16,3-45 15-16,-10 4-14 0,0 0 0 16,3-13-3-1,1-9 0-15,-1-13-1 16,4-21 0-16,0-17 0 0,3-11 0 16,4-8 0-16,0 5 1 15,11 8 3-15,-4 10 0 16,-3 6 2-16,13 9 1 15,-3 17-2-15,11 11 1 16,7 20-2-16,-4 6 1 16,-7 21-3-16,7 1 1 0,-6 12 0 15,-1 1 1-15,-4-7 1 16,4-10 0-16,-10-11 1 16,0-5 0-16,-1-21 1 15,-10-21 0-15,7-14-2 16,-3-15 1-16,3-19-2 15,3-10 1-15,-6-18-3 16,3 9 1-16,11 7-2 16,-4 6 1-16,3 21 1 15,-6 14 0-15,7 5 0 16,-8 10 0-16,11 19 0 16,1 9 0-16,-5 9 1 15,8 4 1-15,3 9-2 16,0-6 0-16,1 0 0 15,-5 0 0-15,1-4 0 16,0 1 1-16,3-13-1 16,4-6 0-16,13-13 0 15,5 7 0-15,-1-7 0 0,1-3 0 16,-4 1 0-16,-1-4 1 16,5-7-1-16,-8 4 1 15,4-6 0-15,-4-13 0 16,1-6-1-16,-5-13 1 15,1 4-2-15,0-1 0 16,0 0-1-16,-7 7 1 0,-4 3 0 16,-14 12 0-1,0 10 0-15,-3 6 0 16,-11 16 2-16,-14 18 0 0,-8 23 2 16,-2 25 1-16,-5 24 2 15,-2 1 0-15,13-4 0 16,18-5 1-16,53-26-2 15,53-13 0-15,45-27-14 16,65-23 1-16,38-31-6 16,0-34 0-16</inkml:trace>
  <inkml:trace contextRef="#ctx0" brushRef="#br0" timeOffset="5599.7312">14855 17196 17 0,'-7'-9'8'0,"-7"-13"-4"0,7 19 8 16,-7 6-12-16,-7 6 1 15,-14 7 1-15,-8 12 0 0,-6 7-2 16,-7 2 1-16,3-8 3 16,10-4 0-16,12-3-1 15,9-7 0-15,22-2-2 16,22-7 0-16,16-9-1 15,22-10 0-15,7-5-3 16,11-4 1-16,3 0 0 16,-3 3 1-16,-11 6 3 15,-14 7 0-15,-7 0 1 16,-11 12 1-16,-14 10 0 16,-7 9 1-16,-14 0-2 15,-18 13 0-15,-17 12-4 16,-11 6 1-16,-10 4-3 15,-18 3 0-15,0 6-2 16,-7-7 0-16,-1 4-1 16,12 3 1-16,10-9-4 15,18-7 1-15</inkml:trace>
  <inkml:trace contextRef="#ctx0" brushRef="#br0" timeOffset="5887.864">15342 17121 35 0,'-10'-3'17'0,"34"50"-35"0,-13-34 34 0,3 12-17 16,7 9 1-16,4 4 0 16,0 12 0-16,-1 9 0 15,1 4 0-15,-4 0-2 16,-3-10 1-16,-8 4-5 16,-10-13 0-16</inkml:trace>
  <inkml:trace contextRef="#ctx0" brushRef="#br0" timeOffset="6085.3465">15078 17463 52 0,'0'0'26'0,"49"-3"-50"16,-21 0 55-16,22-7-38 15,13-5 0-15,18-4-8 16,8 0 0-16,-5 3 15 0,8 4 1 16</inkml:trace>
  <inkml:trace contextRef="#ctx0" brushRef="#br0" timeOffset="6380.7307">16284 17858 52 0,'-17'47'26'0,"-5"-16"-39"0,15-27 56 0,-7-1-48 15,-10-10 1-15,-5-5-2 16,-6-10 1-16,0-13 7 15,3 4 1-15,4-7-5 16,7 1 0-16,7-7 1 16,10-6 0-16,18 0-2 15,21 3 1-15,15 6-4 16,6 0 1-16,11 6-7 16,-7 14 1-16</inkml:trace>
  <inkml:trace contextRef="#ctx0" brushRef="#br0" timeOffset="6591.0027">17180 17551 30 0,'14'40'15'0,"36"20"-49"0,-36-47 25 0</inkml:trace>
  <inkml:trace contextRef="#ctx0" brushRef="#br0" timeOffset="6820.8184">16785 16870 62 0,'-32'3'31'0,"-20"29"-74"15,41-23 63-15,-10 10-37 0,7-3 0 16</inkml:trace>
  <inkml:trace contextRef="#ctx0" brushRef="#br0" timeOffset="7703.4228">18182 17538 38 0,'-10'-6'19'0,"-8"-13"-38"16,18 10 39-16,-4-1-26 16,-3 1 1-16,-3 3-1 15,-4-1 0-15,-4 10 10 0,-10 7 1 16,0 9-5-16,-4 9 1 15,0 6 1-15,0 10 1 16,1-9 0-16,9 6 0 16,8-1-3-16,11-2 1 15,3-4-1 1,7-2 0-16,3-10 0 0,1-7 1 16,7-8 1-16,6-14 0 15,5-11 2-15,-1-7 1 16,4-23-1-16,-1-17 1 0,5-11 0 15,6-21 0-15,0-6-2 16,1-7 1-16,-1 3-3 16,0 4 0-16,-6 9-3 15,-5 12 1-15,-10 23-1 16,-3 18 0-16,0 28-1 16,-4 20 1-16,3 30 1 15,-2 35 0-15,-1 22 4 16,0 0 0-16,3 4 0 15,1-1 1-15,7-9-1 16,-4-16 1-16,0-13-4 16,-3-8 1-16,-1-17-3 15,1-3 0-15,0-9-1 16,3-3 1-16,4-6 1 16,3-7 0-16,7-3 0 15,4-6 1-15,-4-10-1 16,-3-8 0-16,3-8 1 15,-7-8 0-15,-3-7 1 0,-4 0 0 16,-7-3 2-16,-3 0 0 16,-4 6 0-16,-4 7 0 15,-3 8-1-15,0 8 1 16,0 11 0-16,4 17 0 16,7 9 1-16,17 15 1 15,14 10 1-15,29 3 0 0,20 6-4 16,22-9 1-1,18-9-11-15,-4-26 0 0,0-40-11 16,-14-19 1 0</inkml:trace>
  <inkml:trace contextRef="#ctx0" brushRef="#br0" timeOffset="22864.8672">4505 13142 24 0,'-11'3'12'0,"11"-13"-12"15,0 10 12-15,4-6-14 16,3 3 0-16,4-3-1 16,-1 0 0-16,1-7 5 15,6 10 0-15,-10 3-1 16,8-6 0-16,2-1 1 15,-6 1 0-15,3-3 1 0,4 2 0 16,-1-2-1-16,4 3 1 16,-3 3-2-16,3 6 1 15,-3 3-2-15,3 0 1 16,-10 7 0-16,-1-4 0 16,1 1-1-16,6 2 0 15,-6-6 0-15,-1 4 1 16,8-4 0-16,3 3 1 15,0-2-2-15,8 2 0 16,-8-3 0-16,4 4 1 0,3-4 0 16,0 4 0-16,0 2 0 15,-7 10 0-15,8 0-1 16,-8-6 1-16,7 6 0 16,-7 3 0-16,0 3-1 15,0 3 0-15,1-3-1 16,2 7 1-16,1-1 0 15,0 1 0-15,-4 6-1 16,-7-4 1-16,0 1 0 16,-3 6 1-16,-1-6-1 15,1 5 0-15,-1-5 0 16,-6 0 0-16,10-1 0 16,-3 1 0-16,-1-4 0 15,1-2 1-15,-1-1-1 16,-3 1 0-16,4-4 0 15,0 0 1-15,-1 0 0 16,4 4 0-16,0-1 0 0,-3 0 0 16,0 4-1-16,-1 6 1 15,1-7-1-15,-1 0 1 16,1 4-1-16,0 0 0 16,6-1 0-16,-6 1 0 15,6-10 0-15,-2 7 0 16,2-1 0-16,1 7 0 15,3-3 0-15,-10-1 0 16,6 1 0-16,4 0 0 16,1-4 0-16,-8 0 0 15,10-2 0-15,-3-4 1 16,4-3-1-16,3-3 0 0,8-3 0 16,-12 0 0-16,1-4 0 15,0-2 1-15,3 0-1 16,4-1 1-16,3 1-1 15,4-1 1-15,3 1-1 16,-3-1 0-16,-4 1 0 16,4-4 1-16,7 1-1 15,-4-1 1-15,8-3 0 16,-12 1 0-16,5-1 0 16,3-3 0-16,-4 0 0 15,7 0 0-15,1-3 0 16,-1 0 0-16,-7-3-1 15,4 0 0 1,25-10 0 0,-11-2 0-16,-7-1 0 15,7-3 0-15,0 0 0 0,0 1 1 16,-4-1-1-16,-3 9 0 16,3-5 0-16,4-4 0 15,-3 0 1-15,-8-3 0 16,-3 0-1-16,0 0 1 15,0-9 0-15,3 6 0 16,1-7 0-16,-1-2 1 0,0-1-2 16,8 1 1-1,-8-1-1-15,1-2 0 0,-4-4 1 16,-8 0 0-16,5 4-1 16,3-4 1-16,3 0-1 15,0-3 1-15,1 0-1 16,-4-6 0-16,10-6 0 15,-3 6 0 1,0-4 0-16,3-2 1 0,-6-4-1 16,3 1 1-16,-1-4-1 15,5 3 1-15,-1 1-1 16,1 2 1-16,-1-9-1 16,1 1 1-16,-1 2-1 15,-3-6 1-15,4 0-1 16,-1-3 0-16,-3-7 0 15,-7 20 1-15,17-20-1 16,-6-2 1-16,3 12-1 16,0-6 0-16,-4 6 0 15,-3 0 1-15,0-3-1 16,3 6 0-16,1-6 0 0,10-7 0 16,-7 7-1-16,3 0 1 15,1 3 0-15,3-9 0 16,-7 5 0-16,3 1 0 15,4-3 0-15,7 6 1 16,-3 0-1-16,-4 0 1 16,4 3-1-16,-1-6 1 15,-10 0-1-15,4-3 0 16,6-4 0-16,1 1 0 0,-4 0 0 16,7 2 1-16,0-2-1 15,-4-4 1-15,-3 4-1 16,4-4 0-16,-4 4 0 15,4-7 0-15,-4 7 0 16,3-4 0-16,1-2 0 16,3-4 1-16,-4 6-1 15,1 1 0-15,3-4 0 16,0 1 0-16,0-4 0 16,0 3 1-16,0 4-1 15,-7 5 0-15,0-2 0 16,0-4 0-16,4 1 0 15,3-1 1-15,-3-2-2 16,6-4 1-16,1 0-1 16,-4 0 1-16,0 0 0 0,11-6 0 15,-4 13 0-15,0-1 0 16,0 4-1-16,4-1 1 16,-1 4 0-16,5-6 1 31,55-48-1-31,-13 26 0 15,-8-4 0-15,-6 13 0 16,-4 6 0-16,-8 3 1 16,1 4-2-16,-11 6 1 15,4 3 0-15,4 3 0 0,-8 9 0 16,7 4 0-16,-10-1-1 16,3 4 1-16,0 6 0 15,1 0 1-15,2 0-1 16,-2 3 0-16,-8 3 0 15,0 7 0-15,4 2 0 16,3 7 1-16,-14 0-1 16,7 0 0-16,-3 6 0 15,3 0 0-15,0 0 0 16,8 4 1-16,-12 5-1 16,1 4 0-16,0 3 0 15,-15 3 1-15,1 0-1 16,6 3 0-16,1 3 0 15,0 4 1-15,-8-1-1 16,8 1 0-16,-1-1 0 16,-6-3 0-16,7 7 0 0,-1-1 1 15,4 7-1-15,-3 0 0 16,-1 3-1-16,1 0 1 16,-4 3 0-16,4 0 0 15,-1 3-1-15,5 1 1 16,-1-1 0-16,3 6 0 15,-3-6-1-15,1-2 1 16,6 11-1-16,-4-5 1 16,-2 2 0-16,2 4 0 15,1 6-1-15,-4-1 1 16,0-2 0-16,4 6 1 16,0-3-1-16,-4 0 0 0,3 0 0 15,-2-6 1-15,-5-1-1 16,4 4 0-16,4 3 0 15,0 0 0-15,-11-7 0 16,7 7 0-16,-4-3 0 16,-2 0 0-16,-1-4 0 15,7 1 0-15,0 0 0 16,0-4 1-16,0-2-2 16,0-1 1-16,0 7 0 15,4-16 0-15,3-1 0 16,-3 8 1-16,-4-1-1 15,0 3 1-15,-7 7-1 16,-3-7 0-16,-1 4 0 16,5-1 0-16,2 4 0 0,-10 0 0 15,0 2-1-15,-3 1 1 16,3 0-1 0,-7 3 1-16,-4-10 0 0,8 4 0 15,3 6-1-15,0 0 1 16,-4 0 0-16,-3 3 0 15,4 0 0-15,-1 0 1 16,-3-3-1-16,0 3 0 16,4-3 0-16,-1 6 0 15,4-6 0-15,-7-7 0 16,0 7 0-16,4 3 1 0,-4-3-1 16,-4 6 0-16,4 4 0 15,0-4 1-15,3 0-1 16,1 3 1-16,-4-3-1 15,0-3 0-15,0 4 0 16,0-4 0-16,3 3 0 16,4-6 0-16,4 6-1 15,-1 3 1 1,29 35 0 0,-7-13 0-16,-11-6 0 15,-7 0 0-15,0 3 0 16,4-12 1-16,-4 3-1 15,-3 2 0-15,-1-2 0 16,4-3 0-16,-10 6 0 16,-4-13 0-16,0 7-1 15,-4 8 1-15,0-5 0 16,1 6 0-16,-8 0 0 0,1-3 0 16,3 3 0-16,0-6 0 15,3-7 0-15,-7 1 1 16,1-1 0-16,6-3 0 15,4 4-1-15,0 2 0 16,-3-5 0-16,-1-1 0 16,0 7 0-16,1-4 1 15,-4-9-1-15,-4 0 0 16,4 3 0-16,4 4 1 16,3-4-1-16,0 0 0 0,0 3 0 15,-8 1 0-15,1-4-1 16,0 0 1-16,0 0 0 15,-7-6 0-15,-4 3 0 16,4 3 0-16,0 4-1 16,3-7 1-16,4 9 0 15,-7 0 0-15,-3-2 0 16,-5 2 0-16,-2 4 0 16,-1-1 0-16,4 1 0 15,0 0 1-15,3-4-1 16,-3 4 0-16,7 9 0 15,6-7 0-15,12-2 0 16,3 9 1-16,-3 0-2 16,10 6 1-16,-7 0-7 15,7 7 1-15,3 15-9 16,-3-12 1-16</inkml:trace>
  <inkml:trace contextRef="#ctx0" brushRef="#br0" timeOffset="54181.6199">4484 13095 13 0,'-11'15'6'0,"1"-15"-2"16,10 4 7-16,-7-1-10 16,0 0 0-16,3 0 1 15,-3-3 1-15,3-3-4 16,-3 0 0-16,4-4 3 15,-4-2 0-15,3 0-1 16,-6-1 1-16,3 1 0 16,0-1 0-16,3 4 0 15,4 6 0-15,0 0-1 16,0-6 1-16,0 6-1 16,11 0 1-16,6-3-1 15,4 0 1-15,11 3-1 16,11 0 1-16,2 0 0 15,5 0 0-15,10 3-1 16,-7-6 0-16,-4-1 0 0,-3 4 0 16,-14-3 0-16,-1-3 0 15,-2 3 1-15,-8-3 0 32,-11-1 0-32,-3-2 0 15,-7 3-1-15,-7 3 1 16,-7-4-1-16,-14 1 0 15,-11 3 0-15,0 3 1 16,-3 0-2-16,-18 6 0 0,0 4 0 16,4 8 1-16,3-2-1 15,3-3 0-15,1-1-1 16,7 1 1-16,3-1 0 16,11-6 0-16,10 1-1 15,4-4 0-15,3 0 0 16,15 6 0-16,13-5 1 15,5-1 0-15,6-3-1 16,25-3 1-16,7-1 0 16,7-2 1-16,-4 0-1 15,4 3 1-15,-10-4-1 16,-4 1 1-16,-11 3 0 16,-3 0 1-16,-4 0 0 15,-10 0 1-15,-8 3-1 0,-6 0 1 16,-11 0-1-16,-11 0 1 15,-6 3-1-15,-15-3 0 16,-7 0-1-16,-3-3 1 16,-4 3-2-16,-7 0 0 15,4 3 0-15,-1-3 0 16,8 3-1-16,7 0 1 16,10 3-2-16,7 1 0 15,-3-1 0-15,11 0 0 16,-1 7 0-16,15-10 0 15,13 3 1-15,15-6 0 16,17 0-1-16,11 0 1 0,7-3 2 16,-3 3 0-16,-4-3 0 15,-4 0 0-15,-13 0 1 16,-5-7 0-16,-16 10 0 16,-12 0 0-16,-10 6-6 15,-3-2 1-15,-26 14-10 16,-31-15 0-16,0-9-1 15,1-9 0-15</inkml:trace>
  <inkml:trace contextRef="#ctx0" brushRef="#br0" timeOffset="55548.3941">5020 13214 7 0,'-11'6'3'0,"4"-6"-7"15,7 0 0-15</inkml:trace>
  <inkml:trace contextRef="#ctx0" brushRef="#br0" timeOffset="56102.96">4971 13176 23 0,'-7'-6'11'0,"3"0"-17"0,4 6 23 0,0 0-18 15,0-7 1-15,0 1-2 16,0-3 0-16,0 2 2 15,0-2 1-15,0 0-1 16,0-7 1-16,-3 10 0 16,3-1 1-16,0-2 2 15,0 3 0-15,-4 3 0 16,4-4 1-16,0 7-2 16,0-6 1-16,0 6-2 15,0 0 0-15,0 3-2 16,0 3 1-16,0 4 0 15,0-1 0-15,0 4-1 16,4 9 1-16,-4-3 0 16,0 3 0-16,0 3 0 15,3-3 0-15,-3-4-1 16,0 1 1-16,0 3 0 16,0 3 0-16,0 0-1 0,0 4 1 15,0-1 0-15,-3 0 1 16,-1-3-1-16,4-6 0 15,0 0 0-15,0 0 0 16,0-1 0-16,0-2 0 16,0-10-1-16,0 7 1 15,0-4-1-15,0-6 0 16,0 1 0-16,0 2 1 0,0-3-1 16,0-3 0-16,0 0 0 15,0 0 0-15,0 0 0 16,0-6 0-16,0 6 0 15,0-7 0-15,4 1-2 16,-1 3 1-16,1-3-8 16,3-7 0-16,3-12-3 15,-6-16 0-15</inkml:trace>
  <inkml:trace contextRef="#ctx0" brushRef="#br0" timeOffset="57512.7676">4995 13255 23 0,'-10'0'11'0,"10"-3"-17"0,0 3 16 0,7-7-12 15,-7-2 1-15,3 3 3 16,4-4 0-16,-7 4 0 16,0 0 0-16,0-4 1 15,0 4 1-15,0 6 0 16,0 0 0-16,0-6-1 16,0 6 1-16,0 0-2 15,0 0 1-15,0 0-1 0,0 0 1 16,-7 3-1-16,4 3 0 31,-4 7-1-31,3-4 1 16,-3 4-2-16,4-1 1 15,3-2 0-15,-7 2 0 16,7-3 0-16,0-2 0 16,0 2 0-16,0 4 0 15,0-1 0-15,0 4 1 0,0 3-2 16,-4 3 1-16,4 0 0 15,-3 6 0-15,3-9 0 16,-4 9 0-16,4 0 0 16,0-3 0-16,0-3 0 15,0 3 0-15,0-3 0 16,0-3 0-16,0-3 0 16,0-4 0-16,0-2 0 15,0 2 1-15,0 1-1 16,0-1 0-16,0 1-1 15,0-1 0-15,4-2 0 16,-1-1 1-16,1 1-2 16,3-1 1-16,-4 4 0 15,4-4 0-15,-3 7 0 16,3-1 0-16,3 1-1 0,-6-4 1 16,3 4 0-16,4 3 0 15,-1 0 0-15,8 0 0 16,-8 3 0-16,8 0 0 15,-4-1 0-15,4 1 0 16,-1 0 0-16,-2 0 1 16,2 7-1-16,-6 2 0 15,-1 3 0-15,1-2 1 16,-1-4-1-16,1 3 1 16,7 1-1-16,-11-1 1 0,3 4-1 15,1-14 1-15,0-5-1 16,3 3 0-16,-4 3 0 15,4 0 1-15,-3 0-1 16,-1 3 0-16,-6 3 0 16,7 0 1-16,-4 1-1 15,-4-1 1-15,-3 6-1 16,0-5 1-16,4-4 0 16,-4-7 0-16,3-2 0 15,4 0 0-15,-3-4-1 16,3 1 1-16,-4-1-1 15,4 1 1-15,-3 3-1 16,3-4 0-16,0 1 0 16,-3-4 0-16,3 4-1 15,-4-1 1-15,4 1 0 16,4-1 1-16,-1 1-2 0,-6-4 1 16,7 7-1-16,3 0 0 15,0-1 1-15,3-5 0 16,5-4 0-16,9 0 1 15,15 1 0-15,7-11 1 16,25-5 0-16,10-4 0 16,32-5-1-16,7-11 1 15,14-2-4-15,4-13 0 16,-1-3-9-16,-13-6 0 16,-32-10-5-16,-50-22 0 15</inkml:trace>
  <inkml:trace contextRef="#ctx0" brushRef="#br0" timeOffset="65699.8484">4385 13342 1 0,'-11'7'0'0</inkml:trace>
  <inkml:trace contextRef="#ctx0" brushRef="#br0" timeOffset="66312.686">4293 13214 15 0,'-17'3'7'0,"10"-12"-5"16,7 9 7-16,0 0-11 15,0 0 0-15,0 0 2 16,7 0 1-16,-4-4 1 0,11 1 0 16,-3 0 0-1,10 3 1-15,-7 0 0 0,11 3 1 16,-4 7-2-16,11 2 1 16,-4 1-1-16,0 3 0 15,4-4 1-15,-14-3 0 16,3 1 0-16,-4-4 1 15,-2-3 0-15,-5-6 1 16,-3-6-1-16,-3-7 0 0,-4 4-2 16,-4-4 0-16,-13 0-2 15,-5-3 0-15,-9 4-1 16,-5 2 0-16,-6 4 1 16,0-1 0-16,-18 1 0 15,10 3 1-15,1 2 0 16,0 1 0-16,10 0-1 15,7 3 1-15,4 0-1 16,10 0 0-16,8 0-1 16,10 3 1-16,7 0-2 15,14-3 1-15,18 4 0 16,-1-1 1-16,15-3 1 16,-3 0 0-16,10 0-1 15,10 3 1-15,-3-6 0 16,-3 0 1-16,3-7-1 15,-4-2 0-15,-6-4-1 16,-8 7 0-16,-17 2 1 16,-4 1 1-16,-14 6-1 0,-17 0 1 15,-8 6 1-15,-17 1 1 16,7-1 1-16,-8 0 1 16,5 4-3-16,-1-4 0 15,0 0-6-15,1 3 1 16,-1 7-12-16,7-6 0 15,-13-10-3-15,-19-22 0 16</inkml:trace>
  <inkml:trace contextRef="#ctx0" brushRef="#br0" timeOffset="69511.3761">4893 13176 11 0,'-7'-6'5'0,"7"6"-6"0,0 0 5 0,7-6-8 16,-7 6 0-16,0 0 3 16,-7-3 0-16,3-1 5 15,-6 4 1-15,-1 0-2 16,4 7 1-16,-3-4 2 16,-1 3 1-16,4 0-3 15,3 1 1-15,4-1-3 16,0 3 0-16,0 7-2 15,0-3 1-15,0-1 0 16,0 4 0-16,11-1-1 16,-11 1 0-16,7 3 1 15,0 6 1-15,7 3-1 16,-3 4 0-16,3 8 0 16,4 4 0-16,-1 0 0 0,-3 3 1 15,4 10-2-15,0-4 0 16,3 10 1-16,-4 3 1 15,5-1-1-15,2 11 0 16,5 5 1-16,-1 1 1 16,0-1 0-16,4 13 0 15,-15 0-2-15,5-9 1 16,-1-7 0-16,-4-2 0 16,-3-10 1-16,4-7 0 15,-7-9 0-15,6-6 0 16,-6-6 0-16,-1-4 0 15,1-9-1-15,7-6 0 0,3-6-2 16,7-7 0-16,-7-3 0 16,4 0 0-16,3 0 0 15,4-3 0-15,3-3-1 16,4 3 1-16,-7 3 0 16,7 1 0-16,-11 2 0 15,7 0 0-15,4 0 0 16,0 1 0-16,3-1-1 15,4-3 1-15,-7 3 0 16,-1-2 0-16,5 2 0 16,-4 0 0-16,3 0 0 15,0-3 0-15,4 1 0 16,-7-1 0-16,-7-3 0 16,7 0 1-16,3 0-1 15,4-7 0-15,3 1 0 16,-3-6 0-16,10 2-2 15,4-2 1-15,4-7-1 0,3-3 0 16,0 0-1-16,3-6 1 16,1 0-1-16,-7-4 1 15,-1-2 0-15,1-4 1 16,3 0-1-16,-4-5 1 16,11-11-1-16,11 1 1 15,3-16 1-15,11 0 0 16,3-3 0-16,4-7 0 0,3-12 0 15,1 7 0-15,-8-13 0 16,0-10 0-16,-6-3-1 16,2-3 1-16,-10-18 0 15,-6-10 0-15,2-16-4 16,8-9 1-16,17-35-7 16,4-25 0-16</inkml:trace>
  <inkml:trace contextRef="#ctx0" brushRef="#br0" timeOffset="617488.7946">8611 14274 16 0,'0'-13'8'0,"7"-18"-3"0,-7 21 9 15,4-5-14-15,3-4 1 16,0-3-1-16,4 3 1 16,-11 0-1-16,3 1 0 15,1-8 1-15,3-2 0 16,3-6 0-16,4-7 0 0,8-3 0 16,2-6 1-16,4-3-1 15,8-16 1 1,10-10-1-16,10-2 1 0,8-10 0 15,10-13 1-15,-7-9-1 16,3-6 1-16,11-9-1 16,8-10 1-16,2-13 0 15,8-6 0-15,-4-3-2 16,4 1 0-16,3-5-1 16,8 1 1-16,-8-3 0 15,-3 3 0-15,-7 6 0 16,6-9 1-16,8 6-1 15,0-6 1-15,3 0-1 16,-3-7 1-16,7 4-2 16,4-3 1-16,2 2-2 15,-6 1 1-15,11 6 0 0,3 9 0 16,0 4 0-16,-7 12 0 16,0 6 0-16,7 7 0 15,3 9 0-15,-3 0 1 16,7-1-1-16,14 8 0 15,11-1 0-15,-11 3 1 16,18-2-2-16,-4 11 1 16,-6 4-1-16,13 7 1 15,-3 5 1-15,-4 10 1 16,4 6-2-16,-4 10 1 16,11 2 0-16,0-2 1 0,7 3-1 15,0 2 0-15,17-5-2 16,4-4 1-16,-3 10 1 15,14 3 0-15,-8 3 0 16,1 3 0-16,-8 7-1 16,-3 12 0-16,-14 6 1 15,0 10 1-15,14 0-2 16,-3 6 1-16,6 0-1 16,1 3 0-16,6-3 0 15,5 9 0-15,-15 1 0 16,7-1 0-16,3 13 0 15,-13 6 1-15,3 7-1 16,3 12 0-16,-10 6 0 16,4 4 0-16,-4 8-1 15,-4-5 1-15,8 6 0 16,-8 9 1-16,1 10-1 16,-1 3 0-16,4 3 0 0,-3-1 0 15,3 8 0-15,-4 2 1 16,4 7-2-16,0-1 1 15,3 4 0-15,4 9 1 16,4 13-1-16,0 3 0 16,6-7-1-16,1 17 1 15,-15 2 0-15,4 3 1 0,-7 7-2 16,-10 19 1-16,-1-4 0 16,-3 13 0-16,-4 3 1 15,1 4 0 1,13 8-1-16,-7-8 0 0,11 2 1 15,7-3 0-15,-7-12 1 16,11-6 0-16,-11-10 1 16,-11-3 0-16,8-7 1 15,-18-12 1-15,-4-3 0 16,-18-6 1-16,-9-10-2 16,-5 1 1-16,-17-20-3 15,-4 1 1-15,-10-4-2 16,-25-28 1-16,0 13-2 15,-10-10 0-15,-11-6-2 16,-7-13 0-16,-8-9-8 16,-6-9 0-16,-7 0-9 15,-1-16 1-15,5-16-2 16,10-15 0-16</inkml:trace>
  <inkml:trace contextRef="#ctx0" brushRef="#br0" timeOffset="839157.9859">17565 7350 25 0,'21'-57'12'0,"-14"26"-2"16,-7 31 13-16,0 0-23 15,0 6 1-15,-3 13-1 16,-8 22 0-16,-7 22 0 16,-6 37 1-16,-5 41 0 15,-2 47 0-15,-8 57-1 16,-7 62 1-16,7 38 0 0,11 28 0 16,17 16-4-16,18 3 0 15,11-9-7-15,10-13 1 16</inkml:trace>
  <inkml:trace contextRef="#ctx0" brushRef="#br0" timeOffset="839772.6742">17530 10207 37 0,'98'-25'18'0,"177"18"-29"0,-176 4 29 15,53 0-19-15,49 12 1 16,42 23 0-16,43 18 0 16,35 25 1-16,18 32 0 15,24 28 1-15,36 31 1 0,14 25 0 16,21 19 1-16,7 29 0 16,-4 15 0-16,18 18 2 15,-25 11 0-15,-27-4-1 16,-19 9 0-16,-42-12-1 15,-38 3 1-15,-40-15-1 16,-38-23 0-16,-28-15-2 16,-47-29 0-16,-34-18-2 15,-36-41 0-15,-25-19-7 16,-20-21 1-16,-33-26-9 16,-24-28 1-16,-28-32-2 15,-1-37 0-15</inkml:trace>
  <inkml:trace contextRef="#ctx0" brushRef="#br0" timeOffset="840117.7916">24518 12615 56 0,'4'6'28'0,"20"-3"-64"0,-3 7 60 16,18 15-36-16,18 6 1 0,24 26-7 15,14 18 1-15,11 16 47 32,-50-57-30-32,160 252 3 15,16 2 0-15,-38-31 8 16,-35-21 0-16,-39-36 5 15,-35-21 1 1,-43-35-10-16,-49-22 0 0,-56-34-7 16,-86-34 0-16,-76-48-13 15,-86-53 0-15,-70-25-3 16,-14-29 0-16</inkml:trace>
  <inkml:trace contextRef="#ctx0" brushRef="#br1" timeOffset="916730.7377">26688 11985 20 0,'-67'59'10'0,"21"85"-11"0,42-81 11 16,1 50-10-16,10 66 0 16,7 59 0-16,11 54 0 15,6 50 0-15,12 3 1 0,-5-10 1 16,-2-31 1-16,-8-22-2 15,-7-28 1-15,-7-31 0 16,-10-32 1-16,-4-31 0 16,-4-41 0-16,1-37-1 15,-8-51 1-15,-7-49-1 16,-6-64 1-16,3-62-1 16,-1-54 0-16,1-28-1 15,4-28 0-15,3-25-2 16,6 7 1-16,5-1 0 15,3 16 1-15,0 6-2 16,3 6 1-16,5 10 0 16,6 19 1-16,14 31 0 15,-3 34 0-15,-1 44-1 16,1 38 0-16,0 54-1 16,-1 62 1-16,-2 72-2 15,13 100 1-15,28 98-3 16,18 81 0-16,15 41 1 0,-5-31 0 15,-24-47 2-15,-14-57 0 16,-14-56 2-16,-14-54 1 16,-11-47 2-16,-14-40 1 15,-18-54 0-15,-17-50 1 16,-25-75-3-16,-25-110 0 16,-13-103-3-16,6-76 1 15,21-21-2-15,25 6 1 0,36 34-1 16,13 31 0-1,12 48 0-15,20 56 0 0,11 38 0 16,10 43 0-16,8 48-5 16,10 59 1-16,7 75-5 15,14 92 1-15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42:52.802"/>
    </inkml:context>
    <inkml:brush xml:id="br0">
      <inkml:brushProperty name="width" value="0.05292" units="cm"/>
      <inkml:brushProperty name="height" value="0.05292" units="cm"/>
      <inkml:brushProperty name="color" value="#00B0F0"/>
    </inkml:brush>
  </inkml:definitions>
  <inkml:trace contextRef="#ctx0" brushRef="#br0">4773 5845 20 0,'21'-54'10'0,"-14"7"-9"0,-7 38 10 0,-10-7-12 16,-4 1 1-16,-11-7 0 16,-14 0 1-16,-17-10-1 15,-4 10 0-15,-14-6-1 16,-15-6 1-16,-20-4 0 15,-11 7 0-15,-17 6-1 16,-15 6 0-16,-17 9 0 16,-8 14 1-16,-13 17 0 15,-1 5 0-15,1 17-1 16,-4 17 1-16,10 25 0 16,8 6 0-16,3 6-1 15,25 16 1-15,10 9 0 16,25 7 0-16,14-1 1 15,18 7 1-15,25-3 0 16,14 6 0-16,24 0 1 0,25 3 0 16,14 0-3-16,21-3 1 15,36-10-2-15,21-5 1 16,24-17-2-16,26-12 0 16,20-18 0-16,43-26 0 15,20-19 2-15,29-24 1 16,0-14 2-16,18-21 0 15,-11-16 2-15,-7-19 1 16,-21-18 1-16,-7-19 0 16,-32-4 1-16,-21-12 0 15,-32-9-2-15,-38-1 0 0,-29 4-5 16,-42 3 1-16,-39-10-12 16,-71 7 0-1,-67 6-4-15,-59 6 1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54:24.00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4583 5898 14 0,'-29'-6'7'0,"19"-19"-5"0,3 15 8 15,3 1-12-15,-6 3 0 16,3-1 0-16,-4 1 0 16,0 3 4-16,1 3 0 15,-1 6-1-15,1 7 1 16,-1 12 2-16,4 16 1 16,-4 18 1-16,4 16 1 15,4 29-1-15,-4 21 1 16,3 26-2-16,-3 18 1 15,4 1-3-15,-4 11 1 16,0-11-6-16,3-17 1 0,4-18-8 16,0-19 0-16,11-34-2 15,-1-38 1-15</inkml:trace>
  <inkml:trace contextRef="#ctx0" brushRef="#br0" timeOffset="2087.7645">4547 6083 3 0,'-35'-22'1'0,"7"0"5"0,17 16-7 0,4-7 1 15,4 1 0-15,-8 6-1 16,4-4 1-16,7 4 0 16,0 6 1-16,7-6 0 15,4 6 1-15,10 3 0 16,11-3 0-16,6 0 2 15,15 3 0-15,18 3 1 16,6-6 0-16,22 6-2 16,21-6 1-16,11 0-1 15,24 4 1-15,25-4-1 16,3 0 0-16,25 3-2 16,11 0 0-16,18-3 1 15,20 3 1-15,25-3-3 16,18-3 0-16,14-3 0 15,21 2 1-15,18-8 1 0,0 2 1 16,21 1-1-16,10-10 0 16,15 7 1-16,3 2 0 15,11 7 0-15,0 0 0 16,3 3-2-16,-3 6 1 16,3-3-2-16,11 7 1 15,3-4-1-15,11-3 1 16,4-3-1-16,3 0 1 15,7 0-1-15,-4 6 0 16,1-6 0-16,6 4 1 0,-2-8-1 16,-1 4 1-16,3-6-1 15,4 6 1-15,-7 6 0 16,4-6 0-16,-11-9-1 16,4 3 1-16,3-4-1 15,-11 1 0-15,1-7 0 16,-11-6 1-16,-4 4 0 15,-3-4 0-15,3 0 0 16,-13-10 0-16,-8 10-1 16,-11 7 1-16,-6-4 0 15,-18 3 0-15,-4 4-2 16,-24-7 0-16,-14 6 1 16,-8-2 0-16,-13-1 0 15,-11-6 1-15,-11 3-1 16,-14 7 0-16,-14-10 1 15,-14 9 0 1,78-3-1 0,-79 7 1-16,-41-4 0 0,-43 10 1 15,-31 0 0-15,-25 3 0 16,-25 3 0-16,-14 0 1 16,-14 4-1-16,-7-4 0 15,-8-3-1-15,-6 9 1 16,-4 7-1-16,-3 9 0 15,0 6-2-15,3 26 1 16,-7 6 0-16,4 18 1 16,0 7-1-16,-1 25 0 0,5 6 0 15,-1 19 0-15,0 16 0 16,4 12 0-16,7 0-1 16,-1 6 1-16,1-2 0 15,3-13 0-15,1-10 0 16,-4-12 0-16,-1-16-1 15,5-9 1-15,-4-26 0 16,3-8 0-16,-3-11 0 16,-4-8 1-16,-3-7-2 15,-4-9 0-15,-7-10-1 16,-3-3 0-16,-8-6-2 16,-6-9 0-16,-8-7 0 15,-6-3 1-15,-8-9 0 16,-14-6 0-16,-3-7 1 15,-4-3 1-15,-10-10 1 16,-18-5 0-16,-11-1 0 16,-13-3 0-16,-1 1 0 15,-21-1 1-15,-11 0-1 0,-17 7 1 16,-24 2-1-16,-15 1 1 16,-21-4-1-16,-11 1 0 15,-10-4 0-15,-15 7 0 16,-10 3 0-16,-7-4 0 15,-10 1 0-15,-8-4 0 16,-10 1-1-16,-4-1 1 16,-17 7 0-16,-1-3 0 0,-10 6 0 15,0-3 0-15,-10 3-1 16,-15-4 1-16,11 7 0 16,-7 0 1-16,-7 7 0 15,-7 2 0-15,-1-3 0 16,-3 1 1-16,-6-4-1 15,-5 3 0-15,1 1 0 16,-7 2 1-16,6 1-2 16,1 5 1-16,-4 1 0 15,0 6 0-15,0 0-1 16,0 3 1-16,4 3-1 16,0 4 0-16,3 6 0 15,3-10 0-15,15 0 0 16,-4 3 0-16,4 1 0 15,0-7 0-15,0 6 0 16,14 4 0-16,-11 9 0 16,0 0 0-16,11 3 0 15,-3 0 0-15,20-3 0 16,4 3 0-16,0-3 0 0,4-3 1 16,10-7-1-16,11 1 1 15,3-7-1-15,8 0 0 16,3-6 1-16,-8 0 0 15,19-3-1-15,-11-3 1 16,14 9 0-16,0-9 0 16,17 6-1-16,-2-9 1 0,6 12-1 15,7-6 1-15,-10-1-1 16,66 1 0-16,-59 6 0 16,-4 10 1-16,14 3-1 15,1 9 1-15,10-3-1 16,-4 3 1-16,0 0-1 15,22 0 0-15,-1-3-1 16,4 0 1-16,18-3 0 16,3-1 1-16,7 4 0 15,11 0 0-15,4-3 0 16,9-6 0-16,16-4 0 16,9 4 0-16,1 2-2 15,10 1 0-15,7 3-6 16,15 3 1-16,6 3-9 15,4 9 1-15,7 1-2 16,18-4 0-16</inkml:trace>
  <inkml:trace contextRef="#ctx0" brushRef="#br0" timeOffset="4292.3156">3090 12094 27 0,'-21'44'13'0,"32"85"-12"0,-11-76 14 0,0 38-16 15,0 41 1-15,-7 50 0 16,3 37 0-16,-6 26 0 16,-8 18 0-16,7-3 0 15,11-12 0-15,0-28 0 16,11-26 1-16,-4-50-2 16,4-24 1-16,3-36-7 15,14-27 1-15</inkml:trace>
  <inkml:trace contextRef="#ctx0" brushRef="#br0" timeOffset="5372.3917">3140 12129 35 0,'-50'-19'17'0,"40"-19"-27"16,13 29 30-16,15-4-23 15,10-5 0-15,22-7-3 16,41-7 1-16,40 1 6 15,35 3 1-15,38-4-5 16,43 10 1-16,39 4 1 16,42 5 1-16,35 4 1 15,22 9 1-15,17 3 1 16,-7 3 1-16,-3 16 2 16,-25 0 0-16,-29 6 1 15,-41 0 0-15,-36-3 0 0,-28-6 0 16,-43-3-2-16,-24 0 1 15,-32-1-3-15,-25-2 1 16,-17-1-3-16,-25 1 1 16,-7 6-1-16,-7 9 1 15,-14 10-1-15,-8 15 0 16,-2 32-1-16,-8 18 0 16,0 22 0-16,4 17 0 15,-1 24-1-15,5 25 1 16,2 19 0-16,5 0 0 15,-5 3 0-15,-2 1 0 0,2-7 0 16,1-13 1-16,-4-6 0 16,-7-6 1-16,4-9 0 15,-14-10 0-15,-8-25-1 16,-10-7 1-16,-7-18-1 16,-7-19 0-16,-11-9-2 15,-14-19 1-15,-24-10-1 16,-25-12 1-16,-25-12 0 15,-39-14 1-15,-14-2-1 16,-35-10 1-16,-21-3 1 16,-29-3 0-16,-17 0-2 15,-14 0 1-15,-25 0-1 16,-22-3 0-16,5-12-1 16,3-14 1-16,7-11-1 15,14-4 0-15,7-13 0 16,-7-5 1-16,28-7-1 0,4 3 0 15,21 6 0 1,14 4 1-16,36 2 0 0,20 1 1 16,25 12-2-16,32-3 0 15,29 1-1-15,24-5 0 16,24-5-1-16,4-16 1 16,22 6 0-16,17-6 1 15,7 7 1-15,17 2 1 16,4 1 1-16,-6 8 0 15,2 8-1-15,1 5 1 0,-8 3-6 16,-6 7 1-16,-4-3-10 16,0-26 0-16,-4-5-2 15,-3-36 0-15</inkml:trace>
  <inkml:trace contextRef="#ctx0" brushRef="#br0" timeOffset="5887.1966">4378 10796 34 0,'-25'28'17'0,"36"10"-25"0,-1-19 28 0,1 15-21 16,10 10 0-16,11 13-1 16,14 15 1-16,3 6 0 15,-6-6 0-15,6-6-7 16,-7-13 0-16</inkml:trace>
  <inkml:trace contextRef="#ctx0" brushRef="#br0" timeOffset="6078.0617">3761 10994 42 0,'-14'-7'21'0,"73"-5"-32"0,-34 6 41 15,39-1-32-15,38-2 1 16,25-7-8-16,25 1 1 0,17-4 2 15,0-3 1 1</inkml:trace>
  <inkml:trace contextRef="#ctx0" brushRef="#br0" timeOffset="6513.5562">5457 10555 37 0,'-17'12'18'0,"20"64"-23"16,4-51 30-16,-7 19-26 16,0 15 1-16,-7 13-1 15,-3 3 1-15,-11 4 2 16,-11 9 0-16,0-7 0 15,4-9 1-15,-4-12 1 0,7-7 0 16,1-12 0-16,6-10 0 16,8-9-4-16,-1-3 1 15,0-6-2-15,8-4 0 16,6-6-1-16,8-3 1 16,10-6 0-16,7 0 0 15,22-4 2-15,13 1 1 16,25-1 0-16,11 1 0 15,11-4-1-15,2 1 1 16,5-1-2-16,-8-2 0 16,-6-1-2-16,-12-3 0 0,-13 0-5 15,-18-6 1-15,-11-3-7 16,-21-10 1-16</inkml:trace>
  <inkml:trace contextRef="#ctx0" brushRef="#br0" timeOffset="7084.7568">6456 10548 52 0,'-18'13'26'0,"39"75"-42"16,-17-47 49-16,-4 28-40 15,-4 15 1-15,-10 17-5 16,-3 8 1-16,-5-8 15 16,1-17 1-16,-3-12-7 0,2-9 0 15,8-22 4-15,-7-16 1 16,4-16 1-16,-1-18 0 16,7-22-4-16,8-16 1 15,13-16-4-15,4-19 0 16,18-15-1-16,18 0 0 15,6-7 0-15,-3 20 1 16,3 5 1-16,-3 10 1 16,0 13-1-16,0 15 1 0,-3 10-2 15,-8 15 1-15,7 10-2 16,-6 9 1-16,2 6 0 16,-2 7 1-16,3 3 2 15,-8 6 0-15,15 0 2 16,11-3 0-16,3 0 1 15,3 3 0-15,-6 6-3 16,-4-5 1-16,-14-5-3 16,-18 8 0-16,-10-4 0 15,-8 3 1-15,-17 7 0 16,4-1 1-16,-8-3 0 16,0-2 0-16,1-7 2 15,-4 3 1 1,-60 25-7-1,-32 9 1-15,-42 20-9 16,-43 15 1-16</inkml:trace>
  <inkml:trace contextRef="#ctx0" brushRef="#br0" timeOffset="32052.5041">6050 6130 54 0,'-42'31'27'0,"-8"23"-33"15,50-35 27-15,-10 24-24 0,-1 20 0 16,-6 28-7-16,-12 38 1 16,1 24 8-16,-14 26 1 31</inkml:trace>
  <inkml:trace contextRef="#ctx0" brushRef="#br0" timeOffset="32276.5071">7197 5973 45 0,'0'41'22'0,"14"141"-28"0,-14-101 34 0,-7 39-31 15,-4 36 0-15,-10 17-10 16,-7 6 1-16,10-19 9 16,4-48 0-16</inkml:trace>
  <inkml:trace contextRef="#ctx0" brushRef="#br0" timeOffset="32471.2559">8939 5948 58 0,'-35'170'29'0,"-32"168"-44"0,57-234 58 16,2 24-51-16,5 10 1 15,3-9-16-15,25-13 1 16,10-47 22-16,0-41 1 16</inkml:trace>
  <inkml:trace contextRef="#ctx0" brushRef="#br0" timeOffset="32639.4521">10746 6212 56 0,'-36'122'28'0,"-41"138"-51"0,66-191 56 0,11 16-44 15,11-4 0-15,17-12-12 32,11-34 0-32</inkml:trace>
  <inkml:trace contextRef="#ctx0" brushRef="#br0" timeOffset="32791.6561">11582 6290 53 0,'-36'91'26'0,"-13"66"-41"16,38-104 48-16,-3 19-39 0,-3 7 0 16,6-1-18-16,25-15 0 15</inkml:trace>
  <inkml:trace contextRef="#ctx0" brushRef="#br0" timeOffset="32953.8065">12883 6290 64 0,'-49'132'32'0,"-36"112"-53"0,75-178 59 0,3 13-54 16,14 5 0-16,21-18-12 15,-3-50 1-15</inkml:trace>
  <inkml:trace contextRef="#ctx0" brushRef="#br0" timeOffset="33116.7043">14048 6071 53 0,'-4'25'26'0,"-17"109"-40"15,17-68 47-15,-6 35-35 16,-11 33 0-16,-4 17-12 16,0-10 1-16,22-12 8 15,6-51 1-15</inkml:trace>
  <inkml:trace contextRef="#ctx0" brushRef="#br0" timeOffset="33281.6118">15498 5929 57 0,'-25'151'28'0,"-28"159"-41"0,46-219 54 16,0 25-52-16,7-9 0 16,14-10-17-16,21-31 0 0</inkml:trace>
  <inkml:trace contextRef="#ctx0" brushRef="#br0" timeOffset="33449.1646">16637 5487 44 0,'56'10'22'0,"-6"90"-24"0,-43-28 33 0,-4 44-32 16,-13 57 1-16,-18 34-6 15,-8 15 0-15,5-12 0 16,13-31 0-16,29-53-6 15,13-61 1-15</inkml:trace>
  <inkml:trace contextRef="#ctx0" brushRef="#br0" timeOffset="33597.0782">17724 5980 34 0,'77'-32'17'0,"-3"117"-21"15,-60-51 31-15,0 45-27 16,-3 34 0-16,-11 37-1 15,-14 29 1-15,0-13-5 16,14-18 0-16,35-36-4 0,32-52 0 16</inkml:trace>
  <inkml:trace contextRef="#ctx0" brushRef="#br0" timeOffset="33747.7">20324 6086 41 0,'0'135'20'0,"-4"150"-30"0,-3-200 39 0,-4 15-44 16,18 4 0-1,18-32-5-15,14-37 0 0</inkml:trace>
  <inkml:trace contextRef="#ctx0" brushRef="#br0" timeOffset="33897.0806">22197 6789 47 0,'-35'238'23'0,"-4"38"-47"16,39-217 47-16,24 7-40 16,33-25 0-16</inkml:trace>
  <inkml:trace contextRef="#ctx0" brushRef="#br0" timeOffset="34048.0073">24599 6478 41 0,'-3'210'20'0,"-33"132"-43"0,26-245 42 15,-4 22-33-15,10-12 0 16</inkml:trace>
  <inkml:trace contextRef="#ctx0" brushRef="#br0" timeOffset="34244.9773">26303 5826 43 0,'71'66'21'0,"-11"106"-29"15,-25-109 43-15,11 44-36 16,7 31 0-16,14 25-11 16,10 31 0-16,22 32 7 15,3 0 0-15</inkml:trace>
  <inkml:trace contextRef="#ctx0" brushRef="#br0" timeOffset="46256.5833">3309 12778 20 0,'-11'-3'10'0,"4"-3"-10"0,7 6 11 0,0 0-12 16,7 0 1-16,-3 6-1 15,7 3 1-15,-1 4 1 16,8 6 0-16,10-4 1 15,21 1 0-15,1 0 2 16,31-1 1-16,11-5 0 16,38-4 0-16,40-3 1 15,45-6 0-15,32-6 0 16,35-4 1-16,50 4-1 16,20-4 0-16,22 7 0 15,11 3 1-15,6 3-1 16,-6 0 0-16,-29 3-3 15,-10-3 1-15,-32-3-3 16,-35-7 0-16,-32 1-8 0,-36-1 1 16,-45-2-12-16,-25 6 1 15,-60-16 0-15,-42-16 1 16</inkml:trace>
  <inkml:trace contextRef="#ctx0" brushRef="#br0" timeOffset="49061.9065">5211 5914 33 0,'-29'47'16'0,"1"53"-14"0,25-62 16 0,3 15-20 16,0 13 0-16,0 9-6 15,10 4 0-15,-6-20 4 16,3-6 1-16</inkml:trace>
  <inkml:trace contextRef="#ctx0" brushRef="#br0" timeOffset="49305.2942">6287 6441 45 0,'-43'21'22'0,"26"67"-33"16,17-59 43-16,0 18-41 0,0 12 1 15,0 7-14-15,0-6 0 16</inkml:trace>
  <inkml:trace contextRef="#ctx0" brushRef="#br0" timeOffset="49482.9953">6932 6550 41 0,'-39'38'20'0,"18"47"-28"0,21-54 33 0,4 16-40 16,6 6 1-16,15-9-5 16,-4-31 0-16</inkml:trace>
  <inkml:trace contextRef="#ctx0" brushRef="#br0" timeOffset="49632.1298">7691 6648 57 0,'-60'56'28'0,"42"13"-65"15,25-47 60-15,4 16-41 16,10-20 1-16</inkml:trace>
  <inkml:trace contextRef="#ctx0" brushRef="#br0" timeOffset="49780.738">7945 6858 58 0,'-85'72'29'0,"124"-38"-91"0,-8-28 59 16,19-27-3-16,-1-42 1 15</inkml:trace>
  <inkml:trace contextRef="#ctx0" brushRef="#br0" timeOffset="49919.4101">9148 6651 40 0,'-18'9'20'0,"39"-12"-70"15,-21-10 41-15</inkml:trace>
  <inkml:trace contextRef="#ctx0" brushRef="#br0" timeOffset="50247.8222">4981 5519 50 0,'-60'44'25'0,"32"65"-36"0,35-74 51 0,4 9-51 16,-1 3 0-16,1 3-15 15,10-12 0-15</inkml:trace>
  <inkml:trace contextRef="#ctx0" brushRef="#br0" timeOffset="50412.8107">5838 5277 42 0,'-42'126'21'0,"14"49"-31"16,17-131 32-16,4 13-41 15,14-10 1-15</inkml:trace>
  <inkml:trace contextRef="#ctx0" brushRef="#br0" timeOffset="50599.147">6244 5114 40 0,'-77'129'20'0,"41"49"-30"0,40-143 41 0,10 12-44 15,14 0 1-15,14-9-8 16,4-29 1-16</inkml:trace>
  <inkml:trace contextRef="#ctx0" brushRef="#br0" timeOffset="50746.0816">7133 5011 45 0,'-28'62'22'0,"-25"105"-31"16,32-114 42-16,3 13-40 16,-6 6 0-16,16 0-15 15,19-6 0-15</inkml:trace>
  <inkml:trace contextRef="#ctx0" brushRef="#br0" timeOffset="50913.0216">8146 4957 39 0,'-14'32'19'0,"-29"77"-24"0,26-62 30 15,-12 22-25-15,-2 4 0 16,2 8-12-16,19-9 1 16,17-18 7-1,18-23 0-15</inkml:trace>
  <inkml:trace contextRef="#ctx0" brushRef="#br0" timeOffset="51065.1322">8890 5240 46 0,'-71'116'23'0,"-13"15"-35"16,66-103 45-16,4 4-49 15,11-4 0-15,13-15-6 16,18-26 0-16</inkml:trace>
  <inkml:trace contextRef="#ctx0" brushRef="#br0" timeOffset="51196.7548">9476 5255 36 0,'-43'75'18'0,"-24"70"-25"15,50-114 32-15,-5 7-34 16,12-7 0-16,20-12-9 0,12-22 1 15</inkml:trace>
  <inkml:trace contextRef="#ctx0" brushRef="#br0" timeOffset="51332.9808">10153 5258 53 0,'-71'107'26'0,"1"-26"-54"0,59-55 52 15,4-4-43-15,14-7 1 16</inkml:trace>
  <inkml:trace contextRef="#ctx0" brushRef="#br0" timeOffset="63129.6746">4882 5798 12 0,'-28'3'6'0,"35"9"-16"15,-7-5 7-15,0-4 2 16,4 0 0-16,3-3 20 31,-95-41-19-31,176 76 1 16,-88-42 1-16,0 7 3 15,0-9 1-15,-7 3 0 16,3-1 0-16,4 7-6 16,-10-3 1-16,6 3-1 15,1 0 1-15,-1-3-1 16,4 3 1-16,0 0 0 16,4 3 1-16,-4-9 0 0,7 6 1 15,3 0-1-15,-10-6 1 16,11-1 0-16,-11 7 0 15,0 0 0-15,0-3 0 16,-7 3 0-16,3-6 0 16,-3 6 0-16,0 0 0 15,0 0-2-15,0 6 1 16,0-6-1-16,3 0 1 16,4 7-1-16,-10-14 0 15,10 1 0-15,-11 0 0 0,4 0 1 16,0-1 0-16,4-2 0 15,-8 3 1-15,1-1-1 16,-1-2 1-16,4 3-2 16,3-10 0-16,4 3 0 15,-7-2 0-15,4-1-1 16,-1 4 0-16,1 2-1 16,3 1 1-16,0 2-1 15,0 1 0-15,0 3 0 16,0 3 1-16,0 0 0 15,0 0 0-15,0 0 1 16,0 0 0-16,0 0 0 16,0 0 1-16,0 3-1 15,0 0 0-15,0-3-1 16,0 3 1-16,0-3-1 16,0 4 1-16,0-4-1 15,0 0 1-15,0 0-1 16,0 0 0-16,-7 0 0 15,7 0 1-15,0 0-1 0,0 0 1 16,0 0 0-16,0 0 0 16,0 0-1-16,0 0 1 15,0 0-1-15,0 0 1 16,-4 0-1-16,4 0 1 16,-7 0-1-16,4 0 0 15,3-4 1-15,-8 1 0 16,5-3-1-16,3 0 1 0,-7 3-1 15,3-10 0-15,1 4 1 16,-1 2 0-16,4-2-1 16,0-4 0-16,-7-5 0 15,7-1 1-15,7-6 0 16,-7-4 0-16,7 1-1 16,4-9 1-16,10-14-2 15,0 8 1-15,11-1 0 16,7-7 1-16,-4 4-2 15,7 0 1-15,11-9 0 16,4 3 0-16,3-4 0 16,0 1 0-16,14-7-1 15,0 0 1-15,7 1 0 16,18-1 0-16,-7 13-1 16,17 0 1-16,0-7-1 15,11 1 1-15,11-1 0 16,3-5 0-16,-4 2-1 0,11 3 1 15,-10 4-1-15,7 0 1 16,-4 3 0-16,10 9 0 16,-13 0 0-16,-1 7 0 15,-3-1 0-15,-3 4 0 16,-1-1 0-16,1 14 1 16,-1-1-1-16,-6 6 0 15,-4 7-1-15,-4 3 1 16,0 6 0-1,1 10 0-15,-5-1-1 0,-2 7 0 16,3-7 1-16,-4 1 0 0,4 6 0 16,-11 3 0-16,0 9 0 15,4 0 1-15,-7 4-1 16,-8 6 0-16,8 9 0 16,-4 0 0-16,-7 0 0 15,-3 10 0-15,0-10 0 16,3 6 0-16,-4 7 0 15,-10 16 0-15,-3 8 0 16,-4 1 0-16,-7-3 0 16,-4 6 0-16,-6-3 0 15,-12 3 1-15,1-1-1 16,-4-11 1-16,-3-1 0 16,3-15 1-16,-7 0 0 15,1-4 0-15,-1-5 1 16,-4-7 0-16,1-7-1 15,-4 1 1-15,-3 0-2 16,-1-7 0-16,-3-5-10 0,-7-14 0 16,-3-2-9-16,3-29 0 15,7-31-2-15,3-16 1 16</inkml:trace>
  <inkml:trace contextRef="#ctx0" brushRef="#br0" timeOffset="64089.7208">10926 5682 24 0,'-8'-7'12'0,"12"-5"-16"0,-4 12 20 16,0-6-17-1,0-1 1-15,-4-2-1 0,-13 6 1 16,-1 0 2-16,-3 0 0 0,3-4 1 16,-3 1 1-16,0 0-1 15,0-1 0-15,3 1 1 16,4 0 0-16,4 0-2 16,3-10 1-16,7 7-2 15,7-10 0-15,7-3 0 16,10-10 0-16,12 1 0 15,6-10 0-15,11-9 0 16,14-3 0-16,7-1 0 16,4-2 0-16,6 3 1 15,1-4 1-15,7-2 0 16,10-1 0-16,0-3-1 16,4 1 1-16,-4 2-1 15,8 1 0-15,6 8-1 16,-3 4 1-16,0 0-3 15,-4 13 1-15,18-4 0 16,-7 4 0-16,11-4 0 0,3 7 1 16,11-1-1-1,3 10 0-15,0-3 0 0,7 3 1 16,-7 7 0-16,-3-1 0 16,-8 7 0-16,1 2 1 15,-11 7-1-15,-14 7 0 16,-4 5-1-16,-3 10 1 15,-11 3-1-15,-3 3 0 16,0 13-1-16,-11 9 1 16,-7 26 0-16,-18 5 0 15,-6 1 0-15,-15 5 1 0,-3-5 0 16,-11 9 1-16,-10 0-1 16,-4-6 1-16,-4-10-2 15,-3-3 1-15,-3-19-5 16,-4-3 1-16,-4-15-10 15,-7-13 0-15,11-22-3 16,4-25 1-16</inkml:trace>
  <inkml:trace contextRef="#ctx0" brushRef="#br0" timeOffset="64795.2943">15307 5697 33 0,'-11'-3'16'0,"-10"0"-23"16,18-3 26-16,-4-7-18 16,0-9 1-16,0 0 2 15,3 0 0-15,4-9-4 16,7-3 0-16,7-4 2 16,11-9 1-16,7-6-1 15,14-7 1-15,14 0-2 16,7-2 1-16,17 12-1 15,11-7 0-15,18-9 0 16,18 7 1-16,14-1 0 0,24-9 0 16,14 3-2-1,22 0 1-15,10 7-1 0,18-1 0 16,3 16 0-16,11 4 0 16,4 8-1-16,3 1 1 15,-7 6 0-15,-7 15 1 16,-11 10 1-16,-21 0 0 15,-14 16 1-15,-21 25 0 16,-4 12 1-16,-28 16 1 16,-14 13-1-16,-7 5 0 15,-17 1-1-15,-12 6 0 0,-10-3-5 16,-17-9 0 0,-15-20-8-16,-13-14 1 0,-15-20-8 15,3-22 1-15</inkml:trace>
  <inkml:trace contextRef="#ctx0" brushRef="#br0" timeOffset="65320.6156">20948 5650 23 0,'-39'-9'11'0,"-3"-7"-12"0,24 7 10 16,-7-4-6-16,-3-2 1 15,4-14 5-15,-1 4 0 16,4-12-10-16,3-1 1 16,4-3 5-16,10-15 0 15,4-1-1-15,7-2 0 0,22 2-3 16,13-8 0-16,25-11-1 16,25 4 1-1,28-3 1-15,14 3 0 0,21-4-1 16,21 7 1-16,22 10 0 15,7 9 1-15,27 12-2 16,-2 22 1-16,6 29-1 16,-14 15 0-16,-10 26 0 15,-18 18 0-15,-18 9 1 16,-27 10 0-16,-19 13 0 16,-13 5 1-16,-29-2-1 15,-14-13 0-15,-21 0-7 16,-14-16 0-16,-11 1-10 15,11-35 0-15</inkml:trace>
  <inkml:trace contextRef="#ctx0" brushRef="#br0" timeOffset="79072.3953">6047 11564 16 0,'0'-31'8'0,"3"44"-8"0,-3-4 9 0,7 13-8 15,-3 28 0-15,10 29 1 16,0 40 1 0,4 59-3-16,-4 58 1 0,3 74 2 15,1 63 0-15,3 41-1 16,-10 3 1-16,-4-22-2 16,0-25 0-16,-7-56 0 15,0-63 0-15,-4-57-4 16,1-65 1-16,-4-76-5 15,-4-62 0-15</inkml:trace>
  <inkml:trace contextRef="#ctx0" brushRef="#br1" timeOffset="183475.9676">4692 8118 22 0,'-28'-9'11'0,"17"9"-12"15,11 0 12-15,4-3-11 0,3 0 0 16,3-4-1-16,-3 1 0 15,4-3 1-15,0-4 1 16,-8 4 0-16,4-4 1 16,-7 1 0-16,11 2 0 15,-11 4 2-15,7 3 0 16,3 0-1-16,-10 3 0 16,11 0-1-16,-11 3 0 15,11-3 0-15,-11 3 0 0,3-3-2 16,4 3 1-16,-7-3 0 15,0 0 1-15,11 3-1 16,-8 0 0-16,1 0-1 16,-4 1 1-16,3 5 0 15,4-6 0-15,4 3-1 16,-11 1 1-16,3 2-1 16,4 0 0-16,4 1 0 15,-7 2 1-15,3 1-1 16,10 3 0-16,-6-1-1 15,3 1 1-15,4 0 0 16,-1-1 1-16,-6 4-1 16,10 0 0-16,-3-3-1 15,13-7 1-15,-2 0 0 16,6 7 0-16,4 3-1 16,0 0 1-16,6 9-1 15,15 0 1-15,-10-3 0 16,10 10 0-16,14 2 0 0,3 7 1 15,12 3-1-15,9 0 0 16,-2 10 0-16,13-10 0 16,-3 0 0-16,14 3 0 15,-11 0 0-15,11 0 0 16,11 10 0-16,6 0 0 16,-3-4 0-16,18 0 1 15,3 4-1-15,0-7 0 16,15 1 0-16,10 5 0 15,-8-2 0-15,19-4 1 0,-4 13-1 16,0-10 0-16,10 1 0 16,5-4 1-16,-15-3-1 15,7 0 1-15,0-6-1 16,7-6 1-16,3 0-1 16,-3-10 1-16,18-3-1 15,0-3 1-15,14-3-1 16,-1-4 1-16,-6-2-1 15,0-4 0-15,3-2 1 16,8-1 0-16,-8-3 0 16,7 0 0-16,-3-3 0 15,-7 0 0-15,-7 0 1 16,-4-3 0-16,7-6-1 16,-7-1 0-16,-10-6 0 15,3-2 0-15,-7 5 0 16,-17-12 0-16,6-6 0 15,-6-4 0-15,-8-12-1 16,18-19 1-16,-4 0 0 0,1-9 1 16,7-10-1-16,-8 1 0 15,1-17 0-15,3-2 0 16,-18 3 0-16,-7-10 0 16,-17 0 0-16,-14-9 0 15,-11-6 0-15,-22 5 1 16,-6 1 0-16,-7-6 0 15,-18-1-1-15,-11 20 1 16,-3 2-1-16,-10 13 1 0,-8 13 0 16,-7 6 0-16,-6 6-2 15,-5 10 1-15,-2 12 1 16,-8 6 0-16,-4 10-2 16,1 6 0-16,-4 3 0 15,0 3 1-15,-4 7 1 16,1 3 0-16,0-1-1 15,-1-2 0-15,-3 9 1 16,0-6 0-16,0 6-1 16,0 0 1-16,-3 3-2 15,-1-3 1-15,0 0-1 16,1-3 1-16,-1 3-1 16,1 0 1-16,-1 0 0 15,1-7 0-15,3 4-4 16,-4-3 1-16,1 0-8 15,-4 3 0-15,-4 15-9 16,4-9 1-16,-18-15-2 0,8-1 0 16</inkml:trace>
  <inkml:trace contextRef="#ctx0" brushRef="#br1" timeOffset="185698.6489">5870 7736 35 0,'-53'37'17'0,"15"-34"-22"0,27 4 18 0,0 2-14 15,1 0 0-15,3 1 0 16,0-4 1-16,7 0 1 16,-4-6 0-16,4 0 0 15,0 0 1-15,0 0-1 16,4-6 1-16,-4 0 0 16,3 0 1-16,-3-1-1 15,0 7 1-15,0 0-2 16,0-6 1-16,0 6-2 15,0 0 1-15,0 0-1 16,7 0 1-16,-3 0-2 16,-4 0 0-16,3 0 1 15,-3 0 0-15,0 0 1 0,0 0 0 16,7 0-1-16,-7 0 0 16,4-3 0-16,-4 3 1 15,7 0-1 1,-4 0 1-16,-3 0-1 0,8 3 0 15,-8 0 1-15,0 0 0 32,-8 0 0-32,8 1 1 15,0-1-2-15,0 3 0 16,0 0 0-16,0 4 1 0,-3-1-1 16,3 4 0-16,0 2 0 15,0 1 0-15,0-7 0 16,3 7 0-16,5 9-1 15,-5 0 1-15,8 3-1 16,3 1 1-16,7 5-1 16,7-2 1-16,4-1-1 15,7 3 1-15,-8 4 0 16,8-10 0-16,11 7 0 16,10 6 0-16,-7 2-1 15,14 11 1-15,14-1 0 16,-4 3 0-16,19-2 0 15,2 5 0-15,12 7 0 16,-4-9 0-16,17 5 0 16,0 1 0-16,12 16 0 15,2-4 0-15,11-3-1 0,11 9 1 16,-11-5 0-16,25 2 0 16,7-3 0-16,-4 1 0 15,18 5 0-15,11-12 0 16,-15-6 0-16,19-7 1 15,-12 1-1-15,15-13 1 16,-4-7-1-16,-3-5 1 0,3-1-1 16,0-3 1-1,14-3-1-15,0-3 1 0,-6-3-1 16,2-6 0-16,8-4 0 16,10-6 1-16,-3 0-1 15,-3-6 1-15,-8 0-1 16,-3-6 0-16,6-1 0 15,5 1 1-15,-19-1-1 16,4 1 0-16,-6-7 0 16,2-3 1-16,1-9-1 15,-11-3 1-15,7-4 0 16,-7-9 0-16,-3-12 1 16,6 0 0-16,-2-10-1 15,-1 6 0-15,-11-12 0 16,4-3 1-16,-3-13-2 15,-11 0 1-15,3-9-1 16,-17 6 0-16,0-3 1 16,-11-3 0-16,-14 0-1 15,-18-1 1-15,-10 7 0 0,-7 0 1 16,-11 4-1-16,-10-4 1 16,-14 0-1-16,-11 3 0 15,-11 0 0-15,-3 13 0 16,-4 6-1-16,-7 6 1 15,-3 4-1-15,-4 12 1 16,-10 0 0-16,-4 9 0 16,-3 7-1-16,-4-4 1 15,0 7 0-15,0 6 1 0,0 0-1 16,0 3 1-16,-3 7-1 16,-1-1 1-16,1 7-1 15,-4-1 0-15,0 7-1 16,-4 0 1-16,1 4-1 15,-1-1 1-15,4 0-1 16,0 0 0-16,-4-3 0 16,4 3 1-16,0-3 0 15,0 0 1-15,0 0-2 16,0 0 0-16,4-6-3 16,0 6 0-16,-4-10-6 15,0 7 1-15,-8 3-9 16,-2 3 0-16,-22-9 0 15,0 0 0-15</inkml:trace>
  <inkml:trace contextRef="#ctx0" brushRef="#br1" timeOffset="187166.7365">6625 7776 31 0,'0'-15'15'16,"18"15"-24"-16,-8-3 29 0,1-4-22 16,3 1 1-16,4-3-2 15,-1 5 1-15,-3 4 3 16,-3-3 1-16,0 0-3 15,-4 6 1-15,-4 4 2 16,-3-1 1-16,0 0-1 16,0-3 1-16,0 0-1 15,0-3 1-15,0 4-1 16,4 2 0-16,-1 0-1 16,4 4 0-16,-7 2 0 0,0 1 0 15,0-1 0-15,0 4 0 16,0 3-1-16,0-1 1 15,0-5 0 1,4 6 0-16,3 6 0 0,-4 3 0 16,8 7-1-16,0 2 0 15,3 4 0-15,7 6 0 16,4 0 0-16,17 10 0 16,0 2-1-16,1 16 1 0,10-2-1 15,10 2 1-15,11 6-1 16,11 10 1-16,10 3 0 15,11 7 0-15,7 5-1 16,17 4 1-16,-3 0 0 16,25 6 0-16,10 3 0 15,4 3 1-15,25-12-1 16,10 6 0-16,10-6 0 16,8-10 1-16,0-9-1 15,24-6 1-15,1-19-1 16,20-10 0-1,4-18 1-15,22-10 0 0,-1-9-1 16,0-10 1-16,11-6-1 16,0-6 1-16,14-9 0 15,-4-4 0-15,8-6-1 16,6-13 1-16,-13 1-1 0,3-4 1 16,-18-6-1-1,-3-6 1-15,-11 3 0 0,-10-9 0 16,-8-4 0-16,-17-12 1 15,-7-9 0-15,-11-10 0 16,8 0 0-16,-8-3 0 16,4-26 0-16,-7-2 0 15,-4-10-1-15,-7 4 0 16,-7-13-1-16,-28 0 1 0,-10 6-1 16,-8 0 1-16,-28 6 0 15,-35 32 1 1,6-28 0-16,-13 2 0 0,-14 11 0 15,-18-4 0-15,-11 12-1 16,-10 13 0-16,-7 13 0 16,-8 6 0-16,-9 18-2 15,-8 17 1-15,-4 5-1 16,-6 17 1-16,-15 15-8 16,-10 12 1-16,-4 26-9 15,-10-4 1-15</inkml:trace>
  <inkml:trace contextRef="#ctx0" brushRef="#br1" timeOffset="192678.834">7758 5691 3 0,'-25'-12'1'0,"4"-17"2"16,14 14 2-16,-7 2-2 16,-11-3 1-16,-7-2 2 15,-3-11 0-15,-11 4-7 16,-10-9 0-16,-8 6 5 0,-10-10 1 16,-21 10-3-16,-8 3 1 15,-20 6-2-15,-8 6 0 16,-27 13-2-16,-15 25 1 15,-25 13-1-15,-13 22 1 16,-19 12 0-16,-10 22 1 16,11 22 0-16,10 6 0 15,15 16 0-15,24 6 1 16,28 4-1-16,15 2 1 16,34 4-2-16,33 0 0 15,13 9-1-15,47-3 1 0,27-1 0 16,19-11 1-16,41-10 0 15,29-6 0-15,25-16 0 16,20-16 1-16,36-19 0 16,11-24 0-16,20-23 0 15,19-27 0-15,10-36-1 16,17-18 1-16,8-22 0 16,7-25 0-16,-8-28-1 15,5-10 1-15,-22-18 0 16,-11-16 0-16,-24-7-1 15,-29 1 1-15,-38-7 0 16,-25 6 1-16,-35 10 0 16,-36 3 0-16,-24 7 1 15,-43 15 0-15,-42 19-2 16,-42 18 0-16,-57 17-5 16,-42 27 0-16,-42 32-8 0,-29 25 1 15,-13 35-5-15,-12 27 1 16</inkml:trace>
  <inkml:trace contextRef="#ctx0" brushRef="#br1" timeOffset="193533.3451">21234 5390 45 0,'-57'-85'22'0,"-94"-24"-27"0,91 84 22 0,-43-13-23 16,-34 3 1-16,-43 10-3 16,-46 0 0-16,-42 6 10 15,-39 23 1-15,-32 24-7 16,-17 28 1-16,-14 23 2 16,6 27 1-16,15 38 0 15,14 13 1-15,31 19-1 16,47 21 1-16,45-5-1 15,50 12 1-15,53-1 0 16,42-14 0-16,63 5 2 16,57-18 0-16,60-10 2 15,77-6 0-15,78-29 0 16,71-33 0-16,56-29 0 16,53-38 0-16,36-40 0 15,-1-45 0-15,-10-43 0 16,-8-25 0-16,-38-29 2 0,-63-28 0 15,-54-15-2-15,-56-4 1 16,-71 10-2-16,-63 0 0 16,-74 13-3-16,-63 15 1 15,-68 31-8-15,-67 32 1 16,-74 69-8-16,-52 62 0 16,-29 98-6-16,7 72 1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20:01:31.33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00000"/>
    </inkml:brush>
  </inkml:definitions>
  <inkml:trace contextRef="#ctx0" brushRef="#br0">13201 655 10 0,'-11'-13'5'0,"15"-12"-4"0,-4 22 6 15,0-9-5-15,-4 2 0 16,-6-2 1-16,-1 5 0 16,-6 4-4-16,-8-6 0 15,-3 3 2-15,-1-1 1 16,-6 4-3-16,-11 3 1 0,-7 10-1 16,-7-1 1-16,11 7-1 15,0 6 0-15,-8 0 1 16,-3-4 1-16,-3 17 1 15,-1-4 0-15,-3 13-1 16,-3 6 1-16,3 13 0 16,3 3 0-16,1 12-1 15,3 10 0-15,7 3-1 16,10-9 0-16,19-1 0 16,10-12 1-16,17 0-2 15,15-12 1-15,13-10 1 16,19-7 0-16,17-15 0 15,21-6 0-15,4-19 1 16,17-9 0-16,1-7 1 16,-5-12 0-16,1-13-1 15,-14-6 1-15,-7-22-1 16,-4 3 0-16,-11-3-1 0,-10 13 1 16,-14-7-2-16,-18-6 1 31,-49-3-5-31,-18 9 1 15,-14 19-6-15,-17 16 1 16</inkml:trace>
  <inkml:trace contextRef="#ctx0" brushRef="#br0" timeOffset="39412.8194">8054 4108 15 0,'-14'-13'7'0,"42"7"-16"16,-17 6 7-16,10 0-1 15,7 3 1-15</inkml:trace>
  <inkml:trace contextRef="#ctx0" brushRef="#br0" timeOffset="39696.598">7983 4537 18 0,'-14'-3'9'0,"39"-3"-26"16,-7 6 18-16,13 0-4 16,15 0 1-16</inkml:trace>
  <inkml:trace contextRef="#ctx0" brushRef="#br0" timeOffset="39968.5567">8089 4992 26 0,'-60'-3'13'0,"50"3"-24"0,10 0 27 16,17 0-22-16,15 0 1 16,10-7-5-16,15 4 1 0,17 0 11 15,0-3 0-15</inkml:trace>
  <inkml:trace contextRef="#ctx0" brushRef="#br0" timeOffset="40193.6362">8008 5563 35 0,'-28'3'17'0,"42"25"-38"16,4-19 40-16,17 4-31 16,11-1 0-16</inkml:trace>
  <inkml:trace contextRef="#ctx0" brushRef="#br0" timeOffset="42746.2786">8103 6049 8 0,'-7'0'4'0,"7"-7"-6"15,-3 7 5-15,6 0-4 16,-3 0 0-16,0 0 0 0,0-6 1 15,0 0 1-15,-7-4 0 16,7 1 0-16,-7 0 1 16,4-7 1-16,-8 3 1 15,-3-2 0-15,0-7 0 16,-4 0 0-16,-3-3 0 16,-7 3-1-16,-7-7 1 15,-11 4-2 1,3 0 1-16,-13-3-1 0,-11 0 0 0,-4 0-1 15,-10-1 1-15,-4-2-2 16,1 12 1-16,-15 4-1 16,4-1 0-16,-11 0-1 15,-3 10 1-15,-4 6 0 16,3 3 0-16,-13 3 0 16,-4 10 0-16,0 6 0 15,0 3 1-15,7 10-1 16,4 2 0-16,10 7 0 15,-4 3 1-15,12 6-1 16,6 1 0-16,14-1-1 16,8 3 1-16,3 1 0 15,7 9 0-15,10 3 0 16,8 6 0-16,7-6-1 16,13-9 1-16,8-1-1 15,11 1 1-15,10-1-1 16,11-8 1-16,3-4 0 15,10 0 0-15,19 0 0 0,10-7 0 16,21 1 0-16,14-9 1 16,15-4-1-16,20-3 0 15,11-6 0-15,18-7 0 16,0-9 0-16,14-3 0 16,-1-9 0-16,8-10 0 15,0-6 0-15,-7-3 0 16,-7-4 0-16,-4-8 1 15,-7-1 1-15,-10-3 0 0,-14-6 0 16,-4-7 0 0,-11-8 0-16,-17-4 0 0,-18-4 0 15,-14-2 0-15,-14 6-1 16,-25-3 0-16,-17 3-1 16,-25 6 1-16,-29 4-4 15,-31 2 1-15,-39 4-3 16,-31 22 0-16,-40 18-5 15,-6 23 1-15</inkml:trace>
  <inkml:trace contextRef="#ctx0" brushRef="#br0" timeOffset="43976.8373">7962 11982 8 0,'7'-10'4'0,"4"-9"-4"0,-4 13 0 16,0-3-1-16,0-1 1 0,4-2 1 16,-4-4 0-16,-7 3 1 15,0 1 1-15,0 2 0 16,0-2 1-16,-11-7 0 16,0-3 1-16,-6-3-2 15,-4-3 1-15,-4-7-2 16,-10-2 0-16,-1-4 0 15,-2-6 0-15,-8 3 2 16,-11-6 0-16,-3 0 0 16,-10 3 1-16,-11 0-1 15,-11 0 0 1,-17 6-3-16,-4 6 1 0,-11 7-3 16,-6 9 0-16,-8 7-1 15,1 5 1-15,-5 14-1 16,1 5 1-16,4 7 1 15,-4 16 1-15,3 12-1 16,-3 12 1-16,14 7-2 16,7 3 0-16,4 9-1 0,6 17 1 15,18-1-2-15,11 6 0 16,21 0 0-16,7-3 0 16,25-2 1-16,4 2 1 15,13-9 0-15,14 6 0 16,22-13 0-16,25 7 1 15,17-10 0-15,14-18 1 16,28 3-2-16,22-4 0 16,17-12 0-16,21-9 0 15,18-10 0-15,14-18 0 0,11-10 0 16,14-10 1-16,-4-18 0 16,14-16 0-16,-6-12 1 15,2-17 1-15,-16-14 2 16,-15-7 0-16,-11-10 1 15,-13-6 0-15,-12-6 1 16,-24 3 0-16,-24 4-2 16,-32 11 1-16,-22-2-5 15,-17 12 1-15,-32 4-2 16,-32-1 0-16,-31 19-3 16,-29 10 0-16,-52 15-5 15,-29 13 1-15,-28 31-2 16,-3 13 1-16</inkml:trace>
  <inkml:trace contextRef="#ctx0" brushRef="#br0" timeOffset="45041.558">19706 12524 19 0,'18'-31'9'0,"-1"-20"-21"0,-17 39 14 0,-3-7-2 15,-11-6 0-15,-7-3 7 16,-4-4 1-16,-10 7-6 15,-15-9 1-15,-13-1 3 16,-11-2 1-16,-22 2-2 16,-9 4 0-16,-15 3-4 15,-18 6 0-15,-10 0-3 16,-7 6 0-16,-4 10 0 16,-10 3 1-16,-1 3 1 15,-3 9 0-15,4 4 1 16,3 12 0-16,8 6-1 15,-8 16 1-15,14 13-2 16,4 9 1-16,14 9-2 16,3 16 0-16,22 10 0 15,17 9 0-15,22 3 0 0,31 6 1 16,21 0 1-16,29 7 0 16,35-4 0-16,31-3 1 15,29-15 0-15,39-10 0 16,31-6 1-16,22-16 0 15,20-18 1-15,19-19 0 16,13-26 1-16,18-18 0 16,4-19-1-16,3-19 1 15,-10-16-2-15,-25-18 1 0,-18-10-1 16,-39-6 1 0,-31-6 0-16,-32-4 0 0,-28 10 0 15,-39-3 0-15,-39 12-1 16,-53-3 1-16,-49 4-4 15,-60 2 0-15,-43 10-6 16,-52 22 1-16,-33 25-3 16,-16 28 0-1</inkml:trace>
  <inkml:trace contextRef="#ctx0" brushRef="#br0" timeOffset="45880.381">19329 17347 7 0,'17'-44'3'0,"61"-31"-1"0,-57 50-12 0,0-7 34 31,-3 111-24-31,-11-220 15 16,11 84 0-16,-8 1-22 16,-13-4 0-16,-18 0 12 0,-15 10 1 15,-13 0-7 1,-15 3 0-16,-13 6-1 0,-26 7 1 16,-13 6 0-16,-22 15 0 15,-17 10 2-15,-7 12 0 16,-14 7 0-16,-11 19 1 15,0 8-1-15,3 8 0 16,8 8-1-16,13 10 1 16,5 6-2-16,24 10 0 15,17-3-1-15,18 5 0 16,25 8-1-16,25-1 0 0,31-13 1 16,29 4 0-16,35-4 0 15,42-12 1-15,35-12 2 16,43-13 0-16,35-13 1 15,36-15 0-15,17-26 1 16,21-18 1-16,14-22 1 16,4-16 0-16,-7-16 0 15,-32-21 1-15,-21-7 1 16,-36 4 1-16,-31-7-1 16,-36 12 0-16,-38-5-4 15,-46 2 1-15,-46 4-5 16,-53-13 0-16,-67 3-10 15,-70 4 1-15,-43 8-5 16,-14 23 1-16</inkml:trace>
  <inkml:trace contextRef="#ctx0" brushRef="#br0" timeOffset="46678.1147">30836 10787 29 0,'-21'-57'14'0,"-28"-15"-23"0,24 50 24 15,-10-3-17 1,-18 0 0-16,-18-6 0 0,-10-1 0 16,-25 4 3-16,-14 9 1 15,-17 7-2 1,-18 12 0-16,-25 6 1 0,-11 13 1 16,-3 15-1-16,-7 17 0 0,4 8 0 15,10 13 1-15,10 16 0 16,29-3 0-16,17 9 1 15,29 9 0-15,28 4 0 16,28-4 0-16,29 4-1 16,45-10 1-16,46 4-2 15,56-1 1-15,57-6-1 16,43-19 1-16,31-15 0 16,14-26 0-16,0-18 1 15,-14-25 1-15,-21-23 0 16,-18-9 0-16,-24-12-1 15,-46 0 0-15,-29-4-3 16,-38-2 1-16,-32-7-6 16,-50 0 0-16,-45-3-5 15,-46 3 0-15,-46 19-4 16,-25 22 1-16</inkml:trace>
  <inkml:trace contextRef="#ctx0" brushRef="#br0" timeOffset="47294.3929">30921 13076 40 0,'-14'-28'20'0,"-36"-32"-33"0,36 44 38 0,-21-15-28 15,-14-7 0-15,-18-9-1 16,-14-6 1-16,-15 6 4 15,-20 0 1-15,-18 3-4 16,-25 6 1-16,-17 10 0 16,-15 13 1-16,-3 18-1 15,-7 12 1-15,14 20 0 16,7 9 0-16,11 19 1 16,14 5 0-16,21 11 0 15,17 9 1-15,32-1 0 16,22 17 0-16,28-4 0 15,35 1 1-15,39-4-2 0,38-6 1 16,54-7 0-16,24-8 0 16,39-20 0-16,25-18 1 15,28-16-2-15,3-19 1 16,8-25-2-16,-22-16 1 16,-35-12 0-16,-18-13 0 15,-17-12 1-15,-39-6 1 16,-35-4-3-16,-32-19 1 0,-46 1-2 15,-35 0 1-15,-39-7-4 16,-35 13 0-16,-22 21-9 16,-20 23 1-16,3 19 0 15,21 5 1-15</inkml:trace>
  <inkml:trace contextRef="#ctx0" brushRef="#br0" timeOffset="76012.6796">8844 6055 25 0,'21'-16'12'0,"78"-37"-8"0,-64 34 12 16,18-6-16-16,11-6 0 15,6-7 0-15,15 0 0 0,0 4-1 16,6 2 0 15,15-8-6-31,-14 8 0 0</inkml:trace>
  <inkml:trace contextRef="#ctx0" brushRef="#br0" timeOffset="76422.9627">9038 5782 18 0,'35'-13'9'0,"-10"45"-7"16,-25-20 10-16,-3 13-11 0,-22 19 0 15,-17 10 1-15,-8 18 0 16,-13 9-1-16,-4-2 0 15,17-13 1-15,22-7 0 0,25-15-1 16,27-19 1-16,43-19-7 16,60-24 1-16,43-17-4 15,38-18 1-15</inkml:trace>
  <inkml:trace contextRef="#ctx0" brushRef="#br0" timeOffset="78129.1327">8371 12370 16 0,'-10'-15'8'0,"70"-48"-18"16,-35 44 8-16,10-6 0 16,11-3 1-16,7-7 2 15,3 4 1-15,-7-4 0 16,11 4 0-16,4 3-2 15,3 0 1-15,11 6-2 16,3-10 1-16</inkml:trace>
  <inkml:trace contextRef="#ctx0" brushRef="#br0" timeOffset="78298.4066">8442 12054 34 0,'-113'50'17'0,"25"63"-31"0,67-76 38 16,-7 23-29-1,6 6 1-15,26 9-11 0,28-9 1 0</inkml:trace>
  <inkml:trace contextRef="#ctx0" brushRef="#br0" timeOffset="79630.4862">20126 16876 57 0,'-4'-6'28'0,"15"0"-40"15,10-7 29-15,18-9-22 16,21-9 0-16,14 0-1 16,4-1 1-16,10-2 7 15,-7-1 1-15,-7 4-7 16,-7 3 1-16,-7 3-2 15,-11 3 0-15,-10 0-4 16,-14-10 1-16</inkml:trace>
  <inkml:trace contextRef="#ctx0" brushRef="#br0" timeOffset="79782.6008">20451 16372 53 0,'-103'103'26'0,"-59"95"-50"0,120-145 55 16,-1 16-46-16,15 12 0 16,32-5-6-16,38-29 0 15</inkml:trace>
  <inkml:trace contextRef="#ctx0" brushRef="#br0" timeOffset="81446.7328">31168 13236 37 0,'74'-85'18'0,"74"-40"-17"0,-84 84 18 0,31-9-19 16,25-13 1-16,17-6-3 15,5-3 1-15,-5-6-4 16,-13 12 1-16,-22 3-5 16,-24 3 0-16</inkml:trace>
  <inkml:trace contextRef="#ctx0" brushRef="#br0" timeOffset="81763.2857">31140 12856 36 0,'-14'-9'18'0,"7"9"-27"0,3 0 32 31,0 19-27-31,8 3 0 16,3 12 1-16,14 7 0 15,22 9 5-15,13 3 1 16,36 4-6-16,31-13 0 0,39-19-3 15,8-44 0 1</inkml:trace>
  <inkml:trace contextRef="#ctx0" brushRef="#br1" timeOffset="520236.6286">9222 5882 22 0,'-43'7'11'0,"79"8"-32"0,-5-8 12 16</inkml:trace>
  <inkml:trace contextRef="#ctx0" brushRef="#br1" timeOffset="520777.9662">8936 11728 45 0,'-92'-16'22'0,"75"-16"-36"0,17 23 23 0,7-7-24 16,24-6 0-16,1-6 0 16,21-13 0-16</inkml:trace>
  <inkml:trace contextRef="#ctx0" brushRef="#br1" timeOffset="521320.4822">20119 13013 53 0,'-28'-50'26'0,"24"28"-49"16,8 16 27-16,3 0-19 0,7 6 1 16</inkml:trace>
  <inkml:trace contextRef="#ctx0" brushRef="#br1" timeOffset="521692.8137">20338 16657 58 0,'-43'0'29'0,"-17"-28"-70"0,43 9 58 0,-1-9-33 0,7-41 1 16</inkml:trace>
  <inkml:trace contextRef="#ctx0" brushRef="#br1" timeOffset="522313.6602">31482 11320 5 0,'7'-10'2'0,"64"-27"-6"0,-64 18 2 0</inkml:trace>
  <inkml:trace contextRef="#ctx0" brushRef="#br1" timeOffset="522657.5979">31683 13079 25 0,'11'-16'12'0,"59"-84"-42"0,-13 66 24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20:03:30.545"/>
    </inkml:context>
    <inkml:brush xml:id="br0">
      <inkml:brushProperty name="width" value="0.05292" units="cm"/>
      <inkml:brushProperty name="height" value="0.05292" units="cm"/>
      <inkml:brushProperty name="color" value="#FF0000"/>
    </inkml:brush>
  </inkml:definitions>
  <inkml:trace contextRef="#ctx0" brushRef="#br0">3171 6287 3 0,'-3'9'1'0,"3"-9"1"0,0 0 1 15,0 3-3-15,11 4 0 16,-8-1 0-16,8-3 1 16,6 0-1-16,1-3 0 0,3-3 1 15,0-3 1-15,-3 0 0 16,14-4 0-16,-4 4 0 16,11 3 0-16,3-4 0 15,-3 1 0-15,0 3-2 16,10 0 1-16,11 3-1 15,-11 0 1-15,11 0-1 16,0 0 0-16,11 0-1 16,-8 0 1-16,4-3 0 15,4 0 0-15,-4-4 1 16,-4 1 0-16,5 3 0 16,-5 0 0-16,4 0 1 15,11 0 0-15,-8-1-1 16,1 4 1-16,6 0-2 15,-6 0 0-15,3 0 0 16,11 0 1-16,-11 0-2 16,-4 0 0-16,1 0 1 15,3 0 0-15,-3 0 0 16,-12 4 0-16,12-1-1 0,-7 3 1 16,-1-3 0-16,-3 7 0 15,-7-4 0-15,0 6 0 16,3 4 0-16,-3-7 1 15,0 4-1-15,4 0 1 16,-5-1-1-16,5-3 1 16,-1 1-1-16,4-1 0 15,0-2 0-15,7 2 0 16,-7 0 0-16,4 1 1 0,3 2-2 16,0-2 1-16,3-1-1 15,1 4 1-15,3-1 0 16,0-2 0-16,0-1 0 15,4-3 0-15,-8 1 0 16,8 2 1-16,-4-3 0 16,4 1 0-16,3 2 0 15,0-3 0-15,-7 4 0 16,7 5 0-16,-3-5-1 16,3 5 1-16,-3-5-1 15,-1 2 0-15,4-2-1 16,-10 2 1-16,3-2 0 15,4-7 1-15,-1 0-2 16,4 3 1-16,0-6 0 16,-3 3 0-16,0-3 0 15,3 0 0-15,0-3 0 16,0 0 1-16,7 0-1 0,-10-3 1 16,0-1-1-16,-1 4 1 15,4 0-1-15,0 0 0 16,1 0 0-16,6 3 0 15,0 0-1-15,-7 0 1 16,4-6 0-16,-1 2 0 16,5-2 0-16,-5-3 1 15,-3 3 0-15,1-1 1 0,-5-5-1 16,4 2 1-16,0-2-1 16,1 5 1-16,2 1-2 15,-3 0 1-15,1 0-1 16,-5-1 0-16,4 4 0 15,0-3 1-15,-3 0-2 16,0 3 1-16,3-1 0 16,-4 1 0-16,-3 0 0 15,8 3 0-15,-1 0 0 16,0 3 0-16,4 0 0 16,6 1 0-16,1-1 0 15,10 0 0-15,1-3 0 16,2 0 0-16,1 0 1 15,4-3 1-15,10 0-1 16,-4-1 1-16,0 1-1 16,-3-3 1-16,0 0-1 15,-3 3 1-15,-5 3-2 16,-2-4 1-16,-5 4-4 0,-2 4 1 16,-8-1-7-16,0 6 0 15</inkml:trace>
  <inkml:trace contextRef="#ctx0" brushRef="#br0" timeOffset="3348.4615">8883 6785 8 0,'-4'-6'4'0,"8"-3"-6"0,-4 6 4 16,0 0-4-16,-4-4 0 16,-3 1 0-16,0 0 1 15,-3-4 2-15,-1 4 1 16,1 0-2-16,-5-1 1 0,1 1 0 15,-3 3 1-15,-4 0 0 16,-1 0 0-16,-2 0-1 16,-1 3 0-16,-7-3-1 15,4-1 1-15,-4-2 1 16,-7 0 0-16,1-4 0 16,-12 4 1-16,4 0-1 15,-10-3 1-15,0 2-1 16,-8-8 1-16,1-1-3 15,-1-6 1-15,-14 0-2 16,1-6 1-16,-11 3-1 16,3 0 1-16,-7-4 0 15,-3-5 0-15,-4 6 0 16,7-4 1-16,-17 1-1 16,7-4 1-16,-4 1-1 15,-3-1 0-15,-4 1 0 16,-4 6 1-16,4 3-2 15,-7-4 1-15,4 1 0 0,-4 0 1 16,0 3 0-16,-10 3 0 16,3 9 0-16,-4 1 0 15,-6 2 0-15,-1 7 0 16,4 6-1-16,28-3 1 16,-42 10-1-16,-4 9 1 15,4-1-1-15,0 1 0 16,3 0-1-16,-10 6 1 15,10 7 0-15,-10 2 0 0,-4 10 1 16,8 12 0-16,-1-2-1 16,4 5 1-1,0 7 0-15,17 0 0 0,1 9-1 16,10 1 0-16,3 2 0 16,15-3 0-16,7 7-1 15,10-13 1-15,7 3 0 16,11 0 0-16,7 9-1 15,11-2 1-15,10-7-1 16,15 0 1-16,13-3-1 16,4-9 0-16,7-10 0 15,10-3 1-15,19-3 0 16,9-7 0-16,12 1 0 16,10-7 1-16,14-6-1 15,11-3 1-15,17 0-1 16,18-3 0-16,10-3-1 15,19-4 1-15,9-5-1 16,12-4 0-16,17-3 0 0,7-3 0 16,10-4 0-16,-3-2 1 15,-3-4 1-15,21 1 0 16,3-1 0-16,7-2 0 16,0 5 0-16,8-5 0 15,-1 2-1-15,4 7 1 16,0-7-1-16,0-2 1 15,-4-1-2-15,-3-3 1 16,-14 0 0-16,-1 7 0 0,-6-10 0 16,-18 3 0-16,-3-3 1 15,-4-3 0-15,-11-3-1 16,0-10 1-16,-17 0 0 16,3-5 0-16,-17-14-1 15,-11 7 1-15,-10-13 0 16,-15-3 1-16,-14-9 0 15,-21-6 0-15,-21-1 0 16,-25 1 0-16,-20-7-2 16,-26 6 1-16,-28-2-4 15,-39-1 0-15,-42 13-6 16,-35 12 1-16</inkml:trace>
  <inkml:trace contextRef="#ctx0" brushRef="#br0" timeOffset="6817.357">12407 8234 31 0,'-17'-44'15'0,"-8"0"-18"16,14 32 26-16,-10-10-25 15,-7-6 0-15,-11-4-2 0,-3 1 0 16,-11 3 4-16,-7 3 0 15,0 6-3-15,-11 3 0 16,-10 10 1-16,0 9 1 16,3 13 0-16,-13 12 1 15,10 6 1-15,7 13 0 16,3 13 1-16,7-3 0 0,12 11 0 16,13 8 0-16,11 5 1 15,17 4 1-15,22-4-1 16,13 14 1-16,26-8-1 15,17 1 1-15,31-9-1 16,15-10 1-16,11-19-3 16,20-25 1-16,19-25-1 15,-1-28 0-15,11-26-1 16,-7-27 1-16,-18-16 0 16,-21-13 1-16,-25-6 0 15,-17 6 0-15,-32 3-2 16,-25 13 1-16,-39 19-5 15,-31 15 0-15,-36 20-7 16,-49 21 0-16,-24 25-2 16,-22 19 0-16</inkml:trace>
  <inkml:trace contextRef="#ctx0" brushRef="#br0" timeOffset="7103.1107">12781 7792 44 0,'-25'6'22'0,"-49"92"-39"0,43-45 47 0,-33 32-33 16,-42 56 0-16,-35 47-7 16,-14 38 1-16,0 6 6 15,24-32 1-15,29-18-8 16,17-31 1-16</inkml:trace>
  <inkml:trace contextRef="#ctx0" brushRef="#br0" timeOffset="7356.4267">11201 7776 52 0,'123'10'26'0,"241"122"-40"0,-223-76 60 16,60 38-47-16,39 35 1 16,3 31-9-16,-10 9 0 15,-32-3 5-15,-32-15 0 16,-24-17-10-16,-46-46 1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20:03:56.89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0070C0"/>
    </inkml:brush>
    <inkml:brush xml:id="br4">
      <inkml:brushProperty name="width" value="0.05292" units="cm"/>
      <inkml:brushProperty name="height" value="0.05292" units="cm"/>
      <inkml:brushProperty name="color" value="#C00000"/>
    </inkml:brush>
  </inkml:definitions>
  <inkml:trace contextRef="#ctx0" brushRef="#br0">3161 4525 9 0,'-18'-10'4'0,"25"-15"-4"0,-7 16 5 16,4-1-5-16,3 1 0 0,-7-1-1 15,0 1 0-15,-7-4 2 16,3 1 0-16,-6-7 1 16,-1 10 0-16,1-1 0 15,-8 10 1-15,-3 3 1 16,-7 4 1-16,-11 5-1 16,-4 13 0-16,-6 10 1 15,7 2 0-15,3 7-1 16,4 0 0-16,10 6-2 15,18-3 1-15,3 1-1 16,8-1 0-16,6-16-4 16,19-3 1-16,9-12-4 15,12-7 1-15,-1-15-4 16,1-7 0-16</inkml:trace>
  <inkml:trace contextRef="#ctx0" brushRef="#br0" timeOffset="405.476">3440 4509 7 0,'17'-3'3'0,"-24"40"2"0,4-27-3 16,-11 21-2-1,-1 10 1-15,-2 9 0 0,-4 19 1 16,-8 6-1-16,8-3 1 16,-7 4 1-16,3-4 1 15,8-6-1-15,6-16 1 16,1-9-1-16,-1-13 1 15,4-12-2-15,7-16 0 16,7-19-2-16,4 3 0 0,-1-28-1 16,11-12 1-16,7-16-1 15,4-4 1-15,7-5-1 16,3 6 0-16,4-4 1 16,-3 16 0-16,6 13 0 15,0 9 1-15,4 1-1 16,-3 8 0-16,-1 10 0 15,-3 10 1-15,-4 2-1 16,-3 4 0-16,-11 9 0 16,-7 13 1-16,-21 3 0 15,-10 3 1-15,-18 0-2 16,-15 12 1-16,-13 4-4 16,-15-1 1-16,1-2-5 15,-1-4 1-15</inkml:trace>
  <inkml:trace contextRef="#ctx0" brushRef="#br0" timeOffset="810.9868">4138 4515 27 0,'0'44'13'0,"7"-3"-23"16,-7-25 25-16,0-1-17 15,4 4 0-15,3 0 0 16,-4-10 0-16,8-3 3 15,14-9 1-15,-4-9-2 16,10-7 0-16,1-12 2 16,3-1 1-16,8-2 0 15,6 2 1-15,-3 10-2 16,0 4 1-16,-7 18-1 16,-11 9 1-16,-10 13-3 15,-15 19 1-15,-13 6-8 16,-8 22 0-16,4-13-1 15,7 4 1-15</inkml:trace>
  <inkml:trace contextRef="#ctx0" brushRef="#br0" timeOffset="2913.0395">3866 5550 6 0,'-10'-6'3'0,"10"-1"-1"16,0 7 3-16,0-3-6 15,0-9 0-15,0 2-1 0,-7 4 1 16,7 0 2-16,0 3 0 16,-4 3-1-16,4 3 0 15,0 6 2-15,0 16 1 16,-7 7 1-16,4 21 0 15,-1 16 0 1,1 12 0-16,3 1 0 0,-7 3 1 16,-4 15-1-16,-3 0 1 15,-21 10-1-15,-1 9 0 16,-10 7-2-16,-6 5 1 16,2 4-4-16,4-3 0 0,11 0-8 15,17-4 1 1</inkml:trace>
  <inkml:trace contextRef="#ctx0" brushRef="#br0" timeOffset="4535.0092">2194 5556 7 0,'0'0'3'0,"-7"32"3"0,14-14-5 0,0 20 0 15,-3 22 0-15,-4 24 1 16,0 20 0-16,0 31-3 16,0 9 1-16,0 6 1 15,0-5 0-15,0-17-1 16,0-27 1-16,0-23-2 16,-4-22 1-16,-3-12-3 15,7-31 0-15</inkml:trace>
  <inkml:trace contextRef="#ctx0" brushRef="#br0" timeOffset="5029.588">2163 5509 19 0,'-18'-34'9'0,"46"12"-13"0,-7 15 19 15,11-2-16-15,24 0 1 16,19-1-1-16,23-9 0 16,19 7 1-16,6-7 0 15,11 0-1-15,-3-6 1 16,-11 6 1-16,-11-3 0 16,-10-3 2-16,-7 0 0 15,-15 3 1-15,-6 3 1 16,-22 4-1-16,-6 5 1 15,-15 10-2-15,-11 22 1 16,-17 19-3-16,-14 12 1 16,0 1-2-16,-7 15 1 15,14 34-1 1,7-6 0-16,21-6 0 16,18-3 1-16,3-9 0 15,15 2 0-15,10-9-1 16,7-6 1-16,-7-3-1 15,-7-7 1-15,-18-2-1 16,-7-7 1-16,-24 3 1 16,-22 3 0-16,-34 7 0 15,-37 18 0-15,-48 22-2 16,-39 4 0-16,-50 12-5 16,-18 3 0-16,15-12-7 15,14-20 1-15</inkml:trace>
  <inkml:trace contextRef="#ctx0" brushRef="#br0" timeOffset="6065.3405">2307 6023 10 0,'-35'22'5'0,"35"25"-1"16,10-31-3-16,1 9-3 15,0 0 0-15,-1 4 0 16,8-4 1-16,-8-3 2 16,-6 3 1-16,3-7 0 15,-7-5 0-15,-7-4 1 16,3-5 0-16,-6-11 0 15,-1 1 0-15,-3-10-1 0,0-15 0 16,3 0-3-16,4-7 0 16,14-9-2-16,4-6 1 15,10-4-1 1,11 7 1-16,3-3 0 0,-3 12 1 16,-11 6 1-16,7 17 1 15,-13 2 1-15,-1 13 0 16,-11 12 0-16,4 7 1 15,-7 9-1-15,-7-6 1 16,4 9-1-16,3-6 1 0,0 12-1 16,3-5 1-16,4-4-1 15,-7 3 1-15,11 0-1 16,-1-3 0-16,1 0-1 16,7-6 1-16,-4-3-3 15,7-4 1-15,4-2-4 16,6-4 0-1,-10-3-4-15,8-6 1 0</inkml:trace>
  <inkml:trace contextRef="#ctx0" brushRef="#br0" timeOffset="6517.2643">3168 5923 20 0,'0'0'10'0,"-18"3"-12"16,18 0 17-16,-7-6-16 15,4 3 1-15,-4 0-1 16,-4 0 0-16,1-6 1 16,-1 0 0-16,0-1-1 15,1-2 0-15,-8 0 0 0,4 2 1 16,-4 7 0-16,-3 7 0 16,-7 5 0-16,0 13 1 15,7 7-1-15,-1-4 0 16,12-6 0-16,3-3 0 15,14-4-2-15,14-2 0 16,0-7-1-16,11 0 1 0,3-2-1 16,4-1 1-1,3 0 0-15,-3 3 0 0,-14-3 2 16,0 10 0-16,-4 9 1 16,-18 6 1-16,4 16 0 15,-7 9 0-15,0 0 0 16,0-2 0-16,7-1-1 15,-3-6 0-15,3-10 0 16,4-6 0-16,-8-9 1 16,4-19 1-16,4-12 0 15,-1-20 0-15,-3-18-5 16,14-25 1-16,11-7-4 16,0-21 1-16</inkml:trace>
  <inkml:trace contextRef="#ctx0" brushRef="#br0" timeOffset="8873.5119">6657 4133 3 0,'7'-7'1'0,"4"14"6"16,-11 2-6-16,0 13 1 15,0 9 0-15,-11 13 4 16,0 22 0-16,-3 34-7 15,0 29 0-15,-14 6 4 16,7 9 0-16,10-12-1 16,4-13 1-16,7-6-5 15,7-32 0-15,-7-12-2 16,11-15 0-16</inkml:trace>
  <inkml:trace contextRef="#ctx0" brushRef="#br0" timeOffset="9760.0106">6604 4133 9 0,'-18'-32'4'0,"29"-12"-3"16,-11 38 4-16,7-3-7 16,-3 2 1-16,6-2-1 15,4 3 1-15,7 3 1 16,11-7 1-16,18 4-1 16,10 0 0-16,14 2 1 15,28 1 1-15,18 3-1 0,21 7 1 16,7 5 1-16,14-9 0 15,1 7 0-15,-5-1 1 16,1 4-1-16,-14-1 0 16,-11 4 1-16,-14-13 1 15,-14 3-1-15,-8-6 0 16,-9 0-1-16,-12 0 0 16,-13 0 0-16,-8 3 0 0,-10 7-1 15,-11 9 1-15,-3 12-2 16,-11 13 1-16,-3 9-1 15,-8 19 1-15,-6 10-1 16,-4 15 0 0,0 10-1-16,-4-4 1 0,4 1 0 15,0-1 0-15,0 7 0 16,8-13 0-16,-1-3-1 16,3-19 1-16,4 1 0 15,7-10 0-15,4-10-1 16,-4-3 0-16,4-15 0 15,0-4 1-15,-8-8 0 16,1-8 1-16,-7-5 0 16,-4-10 0-16,-11-6-1 15,-10-10 1-15,-18 1-1 16,-14-1 1-16,-24 1-2 16,-25 2 0-16,-29 4-2 15,-31 3 1-15,-18 6-1 16,-28 3 1-16,-4 4 0 0,1-4 0 15,-1 0 1-15,8-3 0 16,6-3 0-16,18 0 0 16,32-6-5-16,14-3 1 15,21-1-6-15,22-2 0 16,6 2-2-16,25-12 0 16</inkml:trace>
  <inkml:trace contextRef="#ctx0" brushRef="#br0" timeOffset="12927.9201">26444 3418 11 0,'-7'-22'5'0,"0"0"-2"0,7 22 4 0,0-10-7 16,0 10 0-16,0 3-1 16,0 4 1-16,0 12 1 15,0-4 1-15,0 23 1 16,0 6 0-16,0 12 0 15,0 7 1-15,0-10 0 16,0-6 1-16,-3-6 0 16,-1-6 0-16,1-17-1 15,-1-5 1-15,4-16-1 16,0-16 0-16,4-16-1 16,-1-21 0-16,4 3-2 15,0-7 0-15,0 1-2 16,0 11 1-16,4 14-2 15,-4 6 1-15,-4 6-1 16,5 0 1-16,2 9-1 16,4 1 1-16,4 6 0 15,10 2 0-15,4 4 1 0,0 0 0 16,3 4 1-16,7 2 0 16,4-3 0-16,-7 6 1 15,0 1-1-15,-1-1 0 16,-2 4 0-16,6 2 1 15,4 1-1-15,-4-7 0 16,1 1-1-16,-5 9 1 16,-6-4-1-16,-7 7 1 15,-4 3-1-15,-7 4 1 16,-7 5 0-16,-7 4 0 0,-3 2-1 16,3 4 0-16,0-12-7 15,7-1 0-15,10-3-5 16,5-6 1-16</inkml:trace>
  <inkml:trace contextRef="#ctx0" brushRef="#br0" timeOffset="13274.1495">27623 3753 8 0,'-15'-6'4'0,"-2"12"3"15,13-3-5-15,1 0 1 16,3 1 1-16,0-1 1 15,7-3 1-15,10-3-8 16,5-4 0-16,6-2 4 16,4-7 0-16,3-9-2 0,4-9 1 15,-1-7-2 1,-2 0 1-16,-8 3 1 0,-3 1 1 16,-11 12-1-16,-11 0 1 15,-13 12 0-15,-4 13 0 16,-11 10 1-16,-10 18 1 15,-8 6-1-15,-3 13 1 16,4 7-1-16,7-1 1 16,10-9-1-16,11-3 1 15,10-4-8-15,15-5 1 0,10-7-6 16,7-16 0-16,4-6-2 16,11-6 1-16</inkml:trace>
  <inkml:trace contextRef="#ctx0" brushRef="#br0" timeOffset="13739.005">28229 3813 37 0,'-28'34'18'0,"14"-2"-22"16,17-20 40-16,1 1-36 15,3 2 0-15,4-5-3 16,6-7 0-16,8-9 0 15,3-7 1-15,7-9-3 16,11-12 1-16,7-10-1 16,7 6 1-16,7-6 2 15,0 3 0-15,-10 13 3 16,-8 16 0-16,-7 12 0 16,-10 12 1-16,-7 7-1 0,-4 12 0 15,-7 1 1-15,-7 9 0 16,-3-4 0-16,-1 1 0 15,4 3 0-15,4-20 1 16,0-2 0-16,3-6 1 16,0-4-2-16,3-15 0 15,15-3-1-15,0-7 1 16,0 3-1-16,10-2 0 0,11-10-2 16,7 3 1-16,-4-7-2 15,-3 14 1-15,-10 8 0 16,-8 11 1-16,-7 8 0 15,-7 4 0-15,-10 3 0 16,-4 15 1-16,-7-9-9 16,0 3 1-16,0 7-4 15,7-19 0-15</inkml:trace>
  <inkml:trace contextRef="#ctx0" brushRef="#br0" timeOffset="14608.8388">29764 3963 27 0,'0'-6'13'0,"14"6"-18"15,0 0 20-15,7-3-19 16,4-3 0-16,3-4-2 15,0-2 0-15,1-1 9 16,-5-6 1-16,1-6-5 16,0-3 1-16,-8 6 2 15,-6 3 0-15,-8 4 1 16,-6 5 0-16,-11 13-1 16,-11 13 0-16,-14 0 0 15,-3 6 1-15,0 12 0 0,3 1 1 16,11-4-2-1,6 0 0-15,12 1-1 0,3-10 1 16,10-10-3-16,8-9 0 16,14-3-2-16,6-6 0 15,8-3 0-15,7-10 1 16,10 3-1-16,-3 0 1 0,-7 4-1 16,-7 6 1-16,-7 2 1 15,-7 8 0-15,-8 2 0 16,1 3 0-16,-4-6 1 15,0 7 1-15,0-1 2 16,0 1 0-16,0-4 2 16,11 0 0-16,7 4-1 15,10-10 1-15,4 0-1 16,-4 3 1-16,4-3-4 16,4 0 1-16,-1-3-1 15,4-7 1-15,10-9 1 16,4 4 0-16,4-10 2 15,-11 9 0-15,-11 3-1 16,-6 7 0-16,-15 3-8 16,-10 9 1-16,-18 10-10 15,-11-4 1-15</inkml:trace>
  <inkml:trace contextRef="#ctx0" brushRef="#br0" timeOffset="15163.3362">28639 4954 25 0,'-8'-9'12'0,"5"31"-10"16,3 0 10-16,3 18-13 16,5 33 1-16,-8 21-1 15,0 31 1-15,0 35 3 16,0 31 0-16,3 32 1 0,4 37 1 16,0 29 2-1,4 37 0-15,6 12 0 0,5 14 1 16,2 15-3-1,-3 12 0-15,4 7-2 0,0 18 1 16,-1 10-2-16,5-9 0 16,2-4-1-16,8-15 0 15,7-41 0-15,-7-47 1 16,-11-54-3-16,-3-37 0 16,-4-50-8-16,-3-38 1 15,-4-53-7-15,0-60 1 16</inkml:trace>
  <inkml:trace contextRef="#ctx0" brushRef="#br0" timeOffset="16531.1781">28512 5133 12 0,'42'-9'6'0,"28"2"1"16,-31 4-5-16,21 0-1 16,21-3 1-16,15-4 1 15,31-5 1-15,7-1-4 16,3-9 1-16,4 12 3 15,-3-2 0-15,-11 2 1 0,-11-6 0 16,-17 0 0-16,-7 4 0 16,-15-7-1-16,-6 6 0 15,-8 0-1-15,-10 1 1 16,-7 2-1-16,-3 7 0 16,-8 6-1-16,-3 16 1 0,-4 12-1 15,0 16 1 1,-7 28-1-16,-3 38 0 15,-4 21-1-15,0 39 1 16,7 24-1-16,7 26 0 0,11 18-1 16,4 16 1-16,2 9-1 15,12 32 0-15,6 9 1 16,1 10 0-16,-4 21 0 16,-11 20 1-16,-6 8-1 15,-5 23 1-15,8 3 0 16,0-3 0-16,-4-13-1 15,8 6 0-15,3-27 0 16,3-17 0-16,1-21 1 16,-4-20 0-16,-8-24 1 15,-6-16 0-15,-7-19 0 16,0-25 0-16,-4-12-1 16,-3-13 0-16,-4-19-3 15,-4-12 0-15,1-16-2 16,-7-22 0-16,-1 0 0 15,-3-16 0-15,-3-6 1 16,-4-9 0-16,-11-10 1 16,-3-12 0-16,0-10 1 0,-7-3 0 15,-14-15 0-15,-11-13 0 16,-14-10 1-16,-11-9 0 16,-17-18 1-16,-14-7 1 15,-15-6 0-15,-6-16 1 16,-11-6-1-16,-21-1 0 0,-1-5-3 15,-2-7 1-15,-15 4-2 16,14 2 0-16,11 7-2 16,17 6 1-16,18 10 0 15,15 9 0-15,13 6 1 16,14 6 1-16,8 7 1 16,17 3 0-16,7-3 1 15,11-1 0-15,7-2-2 16,7-1 1-16,7-8-2 15,10-26 1-15,11-32-2 16,4-27 0-16,-4-38-1 16,-14-41 1-16,-18-41-1 15,-6-6 0-15,-8-3-2 16,0 10 1-16,8-1-11 16,-1-15 1-16,-7 6-2 15,4-38 1-15</inkml:trace>
  <inkml:trace contextRef="#ctx0" brushRef="#br0" timeOffset="19563.2694">6844 3016 7 0,'-25'-9'3'0,"8"9"-5"16,13 0 3-16,1 0-3 15,-5 0 0-15</inkml:trace>
  <inkml:trace contextRef="#ctx0" brushRef="#br0" timeOffset="19772.2044">6735 2982 9 0,'-11'0'4'0,"0"-10"-3"16,8 20 9-16,-8-1-8 0,-3 16 1 16,-3 10 1-16,-8 12 0 15,-3 0-5-15,-4 12 1 16,7-5 4-16,8-1 0 15,6-15-1-15,7 6 0 16,4-10 1-16,11-15 0 16,7-13-1-16,13-9 0 15,22-16-3-15,7-6 0 16,18-6-6-16,7-1 0 0,-4 1-3 16,-7-3 0-16</inkml:trace>
  <inkml:trace contextRef="#ctx0" brushRef="#br0" timeOffset="19972.7118">7585 2838 18 0,'-14'12'9'0,"-22"48"-11"16,26-32 14-16,-4 19-13 15,0 3 1-15,6 3-3 16,8 1 1-16,11-10-1 16,14-4 0-16</inkml:trace>
  <inkml:trace contextRef="#ctx0" brushRef="#br0" timeOffset="20449.0434">8371 2803 15 0,'-21'-6'7'0,"-7"15"-10"16,17 1 11-16,-3 5-8 16,-7 4 0-16,-14 16 2 15,-18 12 0-15,-7 12 0 16,-7 4 0-16,3-7 2 16,12-2 1-16,16-4-1 15,8-3 0-15,17-3-1 0,19-10 0 16,13-9-6-16,18-15 1 15,10-17-6-15,7-8 1 16</inkml:trace>
  <inkml:trace contextRef="#ctx0" brushRef="#br0" timeOffset="20988.4687">8647 3044 12 0,'-22'26'6'0,"1"27"0"16,14-34 5-16,0 15-11 15,4 4 0-15,-8-4 0 16,8 4 1-16,-1-10-2 16,0-9 1-16,4-13 0 0,4-12 1 15,3-7-1 1,7-21 0-16,4-13 0 0,10-10 0 15,0-8-3 1,4-4 1-16,0 6-1 0,3-3 0 16,7 13 1-16,-6 6 0 15,-1 12 2-15,0 1 0 16,-3 15 3-16,0 9 0 16,-11 10 1-16,0 4 1 15,-3 21-1-15,-4 9 1 16,-4 4-2-16,-3 15 1 0,0 4-2 15,4 2 1-15,3-6-3 16,0 1 0-16,0-10-6 16,-10-10 0-16,-8-6-2 15,-13-6 1-15</inkml:trace>
  <inkml:trace contextRef="#ctx0" brushRef="#br0" timeOffset="21169.7452">8671 3098 16 0,'0'-10'8'0,"71"4"-9"16,-50 3 13-16,11-6-15 15,14-1 0-15,3 1-3 16,7 2 1-16,1-2 6 16,-4-7 0-16,-4 1-5 15,-3-4 1-15,-7-3 0 16,-4 0 0-16</inkml:trace>
  <inkml:trace contextRef="#ctx0" brushRef="#br0" timeOffset="21365.1629">9373 2812 7 0,'0'-9'3'0,"0"3"0"0,0 6 7 15,0 0-7-15,0 6 0 16,-7-3 1-16,0 10 0 16,-10 6-4-16,-5 9 0 15,-2 6 4-15,-1 13 1 0,0 3-1 16,1 4 1-1,6-1-2-15,11-6 0 0,14-3-1 16,4-10 1 0,10-5-7-16,7-17 0 0,11-5-5 15,7-26 1-15</inkml:trace>
  <inkml:trace contextRef="#ctx0" brushRef="#br0" timeOffset="21547.5885">9959 2681 13 0,'32'-13'6'0,"-22"32"5"16,-10-3 5-16,-3 2-15 16,-4 20 1-16,-4 9 2 15,-3 19 0-15,0 6-5 16,0 13 0-16,0-22 2 16,-4-4 1-16,7-15-4 15,1-10 0-15,3-15-6 16,7-6 1-16</inkml:trace>
  <inkml:trace contextRef="#ctx0" brushRef="#br0" timeOffset="21753.5474">10308 2518 28 0,'-21'47'14'0,"-7"44"-17"0,21-51 24 0,-4 17-21 15,-3 31 0-15,0 18-1 16,3-5 0-16,1-7-3 16,-1-16 1-1,1-6-3-15,-1-22 1 0,-14-9-3 16,8-25 1-16</inkml:trace>
  <inkml:trace contextRef="#ctx0" brushRef="#br0" timeOffset="21919.7521">10005 2985 27 0,'-14'-19'13'0,"42"35"-19"16,-10-16 29-16,13 0-23 16,5 0 0-16,20 0-12 15,0 0 0-15,4-16 11 16,-7-9 0-16</inkml:trace>
  <inkml:trace contextRef="#ctx0" brushRef="#br0" timeOffset="22100.9397">10904 2574 26 0,'-17'13'13'0,"-11"100"-19"0,17-82 25 15,-7 16-18-15,-3 31 0 16,3 10-2-16,8-6 1 0,3-10-3 15,3-10 1-15,1-14-4 16,-1-20 0 0,1-13-1-16,-8-18 1 0</inkml:trace>
  <inkml:trace contextRef="#ctx0" brushRef="#br0" timeOffset="22237.8398">10749 2511 30 0,'21'-18'15'0,"57"5"-25"16,-57 10 33-16,4 9-31 16,3 4 0-16,-7 5-7 15,-7 10 1-15</inkml:trace>
  <inkml:trace contextRef="#ctx0" brushRef="#br0" timeOffset="22386.0723">10855 2866 24 0,'25'-10'12'0,"45"1"-16"0,-42 3 21 15,22 6-18-15,10 0 0 16,-4 6-11-16,-6 13 0 16</inkml:trace>
  <inkml:trace contextRef="#ctx0" brushRef="#br0" timeOffset="22506.9628">10746 3386 20 0,'-11'7'10'0,"67"-23"-11"0,-20 13 14 0,13-13-19 15,29 0 0-15,10-2-4 16,0-1 0-16</inkml:trace>
  <inkml:trace contextRef="#ctx0" brushRef="#br0" timeOffset="23572.0298">7144 4481 10 0,'39'-7'5'0,"70"-11"-3"0,-74 11 5 16,15 1-4-16,17 3 0 15,0 0 1-15,14-4 1 16,11 7-8-16,13 0 1 15,-2 0-1-15,17 7 1 16</inkml:trace>
  <inkml:trace contextRef="#ctx0" brushRef="#br0" timeOffset="23840.9826">7214 4801 26 0,'57'-16'13'0,"133"-22"-19"16,-130 26 24-16,39-1-19 15,21-12 1-15,3 9-10 16,15-2 1-16,-7 5 8 16,-15-6 0-16</inkml:trace>
  <inkml:trace contextRef="#ctx0" brushRef="#br0" timeOffset="24052.176">7295 5114 24 0,'71'-28'12'0,"116"-7"-16"0,-127 20 23 0,35 2-26 15,25 7 0-15,11-13-5 16,-25-9 0-16</inkml:trace>
  <inkml:trace contextRef="#ctx0" brushRef="#br0" timeOffset="24204.5988">7380 5249 41 0,'-10'44'20'0,"189"-7"-53"15,-97-37 42-15,69-6-18 16,8-25 0-16</inkml:trace>
  <inkml:trace contextRef="#ctx0" brushRef="#br0" timeOffset="27806.4088">12975 3891 11 0,'0'0'5'0,"-3"-12"0"16,3 12 6-16,0 0-11 15,0 0 1-15,0 0 0 16,0 0 1-16,0 6-2 16,0 10 0-16,-7 9 2 15,-8 22 0-15,-6 15 1 16,-10 17 0-16,6-7 1 15,7-9 1-15,8-10 0 0,6-6 1 16,11-9-1-16,7-7 0 16,4-9 0-16,3-6 0 15,14-4-2-15,4-6 0 16,7 1-2-16,7-4 0 16,10 3-1-16,12 3 1 15,-5 4-11-15,4 0 1 16,-7 5-3-16,-24-27 0 0</inkml:trace>
  <inkml:trace contextRef="#ctx0" brushRef="#br0" timeOffset="28194.4753">13695 3957 27 0,'3'-19'13'0,"61"-9"-17"16,-25 19 19-16,17-1-18 15,15 4 0-15,3-4-1 16,0 4 1-16,-7 6 4 15,-11-3 0-15,-13 9-3 16,-19 16 1-16,-17 10 2 0,-7 15 0 16,-17 6 3-16,-8 0 0 15,0-6 2-15,4 3 0 16,7-2 0 0,11-5 0-16,13-8-1 0,15-4 0 15,10-9-4-15,25-3 0 16,18-10-7-16,24 1 0 0,0-4-5 15,1-6 1-15</inkml:trace>
  <inkml:trace contextRef="#ctx0" brushRef="#br0" timeOffset="28991.6632">12901 5302 6 0,'7'-15'3'0,"-3"-32"2"15,-4 34-6-15,0 4 1 16,0-1 1-16,-4 4 1 15,-3 3 0-15,0 9-2 16,0 7 0-16,-4 9 2 16,1 9 1-16,3 19-1 0,0 19 0 15,3 28 0-15,1 35 0 16,3 22 0 0,-4 56 1-16,1 31 0 0,-4 29 1 15,3 15 0-15,0-6 0 16,4-12 0-16,4-16 1 15,3-16-2-15,4-19 1 0,3-12-2 16,0-35 0-16,-4-24-7 16,1-32 1-16,-4-29-5 15,-7-34 0-15</inkml:trace>
  <inkml:trace contextRef="#ctx0" brushRef="#br0" timeOffset="30041.9341">12785 5199 2 0,'7'3'1'0,"24"-19"5"16,-16 7-9-16,2 3 7 16,8-1 0-16,14-2 3 15,10-4 1-15,4 1-10 16,21-1 1-16,18 4 5 16,17 3 1-16,22 2-3 15,20 4 1-15,15 10-2 16,21-4 1-16,7 4-1 15,-3-4 1-15,6 0 0 16,-20-3 1-16,-15-3 1 16,-21-6 1-16,-21-3 0 15,-14-4 1-15,-14-6 0 0,-15 0 0 16,-10-6-1-16,-14 13 0 16,-11-7-2-16,-6 0 0 15,-8 0-1-15,-7 0 0 16,-3 4 0-16,-4 2 0 15,-4 4 0-15,-2 9 0 16,-5 12-2-16,-3 17 1 0,-3 24-1 16,-5 35 0-16,5 18 0 15,-1 39 0-15,4 27-1 16,4 13 1-16,3 31 1 16,7 7 0-16,7 0 0 15,7-4 0-15,11 1 0 16,0-7 0-16,3-9 0 15,8-10 1-15,3-3-1 16,-4-21 0-16,-3-13-1 16,-4-13 1-16,-6-16 0 15,-5-18 0-15,-2-13-1 16,-8-18 1-16,-4-17-1 16,-6-11 1-16,0-7-1 15,-4-10 1 1,-22-12-2-1,-20 0 0-15,-25-3-1 16,-35 3 0-16,-57 0-1 16,-35-4 1-16,-56 8 0 0,-57-4 0 15,-3-4 1-15,-4-5 1 16,21-7-5-16,21-6 1 16,40-6-9-16,24-7 0 15,31-21-1-15,36-26 0 16</inkml:trace>
  <inkml:trace contextRef="#ctx0" brushRef="#br0" timeOffset="30673.912">13109 5851 27 0,'11'-28'13'0,"73"-7"-17"0,-34 23 23 0,27 5-20 15,22-8 1-15,28 5 0 16,7 7 0-16,7 13-1 16,1-1 1-16,-12 7-4 15,-21 9 0-15,-13 3-3 16,-22 0 1-16</inkml:trace>
  <inkml:trace contextRef="#ctx0" brushRef="#br0" timeOffset="30868.9032">13466 6563 49 0,'67'-28'24'0,"190"-13"-40"0,-172 31 52 16,31 1-46-16,25 3 1 16,11-1-9-16,0 1 1 15,-15 6 19-15,-17 6 0 16</inkml:trace>
  <inkml:trace contextRef="#ctx0" brushRef="#br0" timeOffset="31076.8858">13663 7287 38 0,'-14'16'19'0,"56"-4"-30"16,-13-8 38-16,34-4-32 16,22-4 1-16,24-2-3 15,18-3 0-15,7-1 9 16,4 1 0-16,-15 0-7 15,-10-1 1-15,-14 7-3 16,-18 3 0-16</inkml:trace>
  <inkml:trace contextRef="#ctx0" brushRef="#br0" timeOffset="31303.6787">13402 8259 44 0,'11'13'22'0,"116"-13"-32"0,-60-6 45 16,49-4-38-16,39 4 0 15,25-7-6-15,0 10 0 16,-18-3 9-16,-13 0 0 0,-26-1-5 16,-24 1 0-1,-22 3-3-15,-17 0 1 0,-14-3 0 16,-25-1 0-16</inkml:trace>
  <inkml:trace contextRef="#ctx0" brushRef="#br0" timeOffset="32354.4447">20158 3894 15 0,'-4'-15'7'0,"-6"5"-8"0,10 10 7 0,0 0-7 16,-7 0 1-16,0 10 0 15,-8 12 0-15,-6 6 2 16,-7 22 1-16,-4 13 2 16,-3 18 0-16,3 1 2 15,8-4 1-15,9-6 0 16,15 3 0-16,22-2-2 16,2-11 1-16,15-11-3 15,10-8 0-15,15-18-3 16,10-6 1-16,14-9-3 0,0-7 1 15,8 3-6 1,-8-12 0-16,-7 3-6 0,0-10 1 16,-10 4-1-16,-15-13 0 15</inkml:trace>
  <inkml:trace contextRef="#ctx0" brushRef="#br0" timeOffset="32805.727">20899 3973 34 0,'-11'-38'17'0,"43"-3"-30"16,-4 32 37-16,18 6-26 15,21-7 1-15,18 4-1 16,17-3 1-16,14-1 2 15,1 10 0-15,-12 3-2 16,-20 16 1-16,-21 6 0 16,-22 3 1-16,-21 7-1 15,-17 6 1-15,-8 3 0 16,-6 3 1-16,-1-10-2 16,0 10 0-16,8-6 0 15,10 6 1-15,7-12 0 16,18-4 0-16,10 0-2 0,11-2 1 15,11 2 1-15,-1-6 1 16,-7 6-1-16,-6-6 0 16,-11 10 0-1,-15-4 0-15,-24 10 0 0,-21 3 1 16,-21-3-1-16,-15 12 0 16,-10 0-4-16,0-2 1 15,-14 2-7-15,0 3 1 0,7-2-2 16,3-4 1-16</inkml:trace>
  <inkml:trace contextRef="#ctx0" brushRef="#br0" timeOffset="33373.735">20451 5660 21 0,'-18'-25'10'0,"25"31"-16"0,-4 3 19 0,1 10-14 15,0 16 0-15,3 21 0 16,-4 16 0 0,-3 41 2-16,4 56 0 0,-4 70 0 15,0 81 1-15,-4 59 1 16,1 63 0-16,-1 29 2 16,4-4 1-16,0-34 1 15,7-1 1-15,4-24-3 16,3-35 1-16,0-22-1 15,0-34 1-15,-3-41-5 16,-4-35 1-16,-4-34-6 16,1-31 0-16,3-51-7 15,3-31 0-15,4-34-1 16,4-60 0-16</inkml:trace>
  <inkml:trace contextRef="#ctx0" brushRef="#br0" timeOffset="34140.1916">20316 5616 16 0,'-10'-44'8'0,"13"13"-4"16,-3 31 12-16,4-13-17 15,10 0 1-15,18-5 1 16,21-1 0-16,24 0-1 16,26-3 1-16,27 10 1 15,29-1 0-15,17 7 1 16,15 3 0-16,-1 3 0 16,8 3 1-16,-11 3 0 15,-14 0 1-15,-29 4 0 16,-17-4 0-16,-21 3-1 15,-11-2 0-15,-17-4 0 0,-14 3 1 16,-12 0-3-16,-6 7 1 16,-3-1-2-16,-1 23 0 15,4 28 0-15,3 24 0 16,-6 36-2-16,2 49 0 16,-13 45 0-16,-7 43 1 15,-7 41 0-15,-11 6 1 16,0 19 0-16,-4-15 1 15,4-4 0-15,7 3 0 0,7-21 0 16,8-38 0-16,-1-22-1 16,-3-32 1-16,-1-30-2 15,-3-30 0-15,-3-24 0 16,-4-19 1-16,-3-12-2 16,-8-19 1-16,-3-13-2 15,-10-13 1-15,-11-2-2 16,-15-4 0-16,-27 4-1 15,-25 6 0-15,-46 3 1 16,-43 3 1-16,-45 9 2 16,-50 4 1-16,-10 5 1 15,-32 4 0-15,0-6-8 16,32-3 0-16,24-16-6 16,57-29 0-16</inkml:trace>
  <inkml:trace contextRef="#ctx0" brushRef="#br0" timeOffset="34861.132">20690 6346 25 0,'11'-56'12'0,"109"22"-10"0,-71 21 12 0,29 0-16 16,21-2 1-16,10-1-6 16,15 0 0-16,-12 4 4 15,-6 6 1-15</inkml:trace>
  <inkml:trace contextRef="#ctx0" brushRef="#br0" timeOffset="35046.0348">21255 6923 29 0,'28'-21'14'0,"89"-17"-22"0,-65 28 27 16,23 4-29-16,13 0 0 15,3 15-4-15,-13-9 1 16</inkml:trace>
  <inkml:trace contextRef="#ctx0" brushRef="#br0" timeOffset="35209.7058">21325 7651 34 0,'53'0'17'0,"113"9"-56"0,-106-9 35 0,18-9 2 16,-1-22 0-16</inkml:trace>
  <inkml:trace contextRef="#ctx0" brushRef="#br0" timeOffset="35597.4321">21047 8695 47 0,'10'-47'23'0,"146"-3"-39"15,-93 37 47-15,46 1-43 16,33 2 0-16,27 1-9 16,-10-7 0-16</inkml:trace>
  <inkml:trace contextRef="#ctx0" brushRef="#br0" timeOffset="35766.566">21117 9325 38 0,'-39'13'19'0,"99"28"-31"15,-17-32 33-15,27-3-30 16,50 4 1-16,57 6-8 0,3-13 0 16</inkml:trace>
  <inkml:trace contextRef="#ctx0" brushRef="#br0" timeOffset="75530.7687">7691 4032 7 0,'0'0'3'0,"0"16"1"16,0-7 3-16,0 23-3 16,-7 21 1-16,3 16 2 15,-3 31 1-15,-4 29-11 16,4 31 1-16,11 28 3 16,3 19 0-16,18 19-6 15,-8-38 0-15</inkml:trace>
  <inkml:trace contextRef="#ctx0" brushRef="#br0" timeOffset="80230.2439">6135 6444 13 0,'-18'-10'6'0,"8"-5"-6"16,10 11 7-16,0-2-9 15,-7-3 1-15,3-1-1 16,4 1 1-16,0 0 1 16,0 5 0-16,0 8-1 15,0 2 0-15,4 10 1 16,13 12 1-16,1 12-1 15,14 1 1-15,-1 13 0 16,8-1 1-16,11-6-2 16,-8-3 1-16,4-7-4 15,3-5 1-15</inkml:trace>
  <inkml:trace contextRef="#ctx0" brushRef="#br0" timeOffset="80444.3507">5750 6381 26 0,'50'-50'13'0,"108"-35"-22"0,-108 60 27 0,24 0-25 16,14 3 1-16,7 6-6 15,-10-2 1-15</inkml:trace>
  <inkml:trace contextRef="#ctx0" brushRef="#br0" timeOffset="80846.8579">6943 6014 23 0,'0'9'11'0,"10"67"-16"16,-17-45 20-16,4 22-17 0,-11 23 0 16,-4 11-1-16,-10-8 1 15,7-4 3-15,3-6 1 16,0-22-2-16,4-9 0 16,0-16 1-16,0-16 1 15,-11-12-1-15,11-7 1 16,-7-15-1-16,7-10 0 15,0-9-2-15,7-15 0 16,7-1-1-16,10-6 1 16,15 9-1-16,-4 4 1 15,7 9 0-15,-6 6 1 0,6 10 1 16,3 9 0-16,12 19 0 16,13 6 1-16,-17 12 0 15,3 14 1-15,1 18 0 16,-4 19 1-16,-1 15-2 15,1 1 0-15,0 5-4 16,3 1 0-16,-3-16-5 16,-7-9 1-16</inkml:trace>
  <inkml:trace contextRef="#ctx0" brushRef="#br0" timeOffset="81012.3043">6749 6290 27 0,'-4'-3'13'0,"61"15"-19"15,-36-5 22-15,18-1-20 0,24-3 0 16,4-3-8-16,14-6 1 16</inkml:trace>
  <inkml:trace contextRef="#ctx0" brushRef="#br0" timeOffset="81357.2652">7765 6055 23 0,'24'-50'11'0,"-13"12"-11"0,-11 29 17 16,0-7-18-16,-7 0 0 0,3 4-5 15,-10 2 0-15,4 4 6 16,-1 6 0-16,-3 6-2 16,-7 4 1-16,3 5-1 15,1 20 1-15,2-1 2 16,5 20 1-16,3 18 0 15,7 12 1-15,3 17-2 16,4-4 0-16,0-3 1 16,4-3 0-16,-7-9-1 15,-4-20 0-15,7-15 0 16,-7-18 1-16,3-26-1 16,4-16 1-16,11-18 0 15,17-23 0-15,14-11-1 16,15-7 1-16,14-1-2 15,-15 17 1-15,-3 15-2 16,0 10 1-16,-11 21-8 16,-6 23 1-16,-8 9 0 15,-7-19 0-15</inkml:trace>
  <inkml:trace contextRef="#ctx0" brushRef="#br0" timeOffset="82126.0533">7881 4490 19 0,'-18'-9'9'0,"43"-1"-13"15,-4 7 15-15,4 3-11 16,24 0 0-16,8-3 0 16,13-6 1-16,22 2-2 15,3 4 1-15,4 3-4 16,-7 0 0-16</inkml:trace>
  <inkml:trace contextRef="#ctx0" brushRef="#br0" timeOffset="82318.2451">8036 4791 30 0,'81'-3'15'0,"61"-41"-23"0,-93 32 30 0,18 2-35 16,14 1 1-16,-10 9-2 15,-22-19 0-15</inkml:trace>
  <inkml:trace contextRef="#ctx0" brushRef="#br0" timeOffset="82468.1482">8110 5230 28 0,'64'-28'14'0,"112"-25"-22"16,-102 40 27-16,18-6-32 16,14 4 1-16</inkml:trace>
  <inkml:trace contextRef="#ctx0" brushRef="#br0" timeOffset="82605.1924">8498 5280 35 0,'-28'-15'17'0,"95"24"-36"0,-17-6 34 16,31 0-27-16,32-25 1 15</inkml:trace>
  <inkml:trace contextRef="#ctx0" brushRef="#br0" timeOffset="91099.7977">6096 7795 24 0,'-39'-6'12'0,"29"0"-13"0,10 6 13 16,0 9-14-16,0 10 1 16,0 9 0-16,0 19 1 15,0 13 0-15,0 21 1 16,-11 13-1-16,0 13 0 0,4 12 0 15,0 0 1-15,4-18-4 16,6-23 1-16,4-25-4 16,4-21 1-1</inkml:trace>
  <inkml:trace contextRef="#ctx0" brushRef="#br0" timeOffset="91924.4445">5510 7955 27 0,'-10'-12'13'0,"59"-23"-18"0,-10 16 26 0,21-3-22 16,14 0 1-16,7-9-2 16,14 3 1-16,4 3-1 15,-11 0 0-15,-3 9-5 16,-11 10 1-16</inkml:trace>
  <inkml:trace contextRef="#ctx0" brushRef="#br0" timeOffset="92151.3586">5313 8949 38 0,'7'0'19'0,"134"-34"-28"0,-77 24 38 16,34-5-35-16,22-10 1 16,18-7-14-16,10-5 0 15</inkml:trace>
  <inkml:trace contextRef="#ctx0" brushRef="#br0" timeOffset="93037.1564">6336 8262 24 0,'0'0'12'0,"74"-3"-21"0,-35 0 14 0,7-6-13 15,24-1 1-15</inkml:trace>
  <inkml:trace contextRef="#ctx0" brushRef="#br0" timeOffset="94222.4244">5708 9808 35 0,'-60'63'17'0,"21"75"-26"0,39-91 35 0,0 19-29 16,-7 28 1-16,7 6-4 15,7 4 0-15,-3 2 3 16,10-18 0-16,0-16-6 16,-3-18 1-16</inkml:trace>
  <inkml:trace contextRef="#ctx0" brushRef="#br0" timeOffset="94537.2849">5390 9830 34 0,'-10'-9'17'0,"80"-7"-32"16,-38 16 37-16,25 0-24 15,27 0 1-15,15 7-2 0,17 14 1 16,11 11 3-16,4 5 0 15,-18 7-2-15,-7 7 1 16,-4-4 2-16,-14 6 0 16,-14 3 2-16,-17 1 1 15,-18-7 0-15,-29 0 0 16,-31-3-4-16,-28-9 1 16,-47-4-7-16,-27-5 1 15,-29-4-7-15,-17 0 1 0</inkml:trace>
  <inkml:trace contextRef="#ctx0" brushRef="#br0" timeOffset="110571.321">13974 5124 9 0,'-4'0'4'0,"-17"-7"-1"16,14 7 5-16,-4 0-6 15,-6 7 1-15,-1-7-2 16,4 9 0-16,0 10-2 15,10 15 0-15,8 23 2 16,3 21 0-16,10 51-1 16,1 49 1-16,3 80 0 15,-21 71 1-15,-7 50-1 0,-10 13 0 16,9-25 0-16,5-38 0 16,10-43-1-16,0-48 1 15,14-28-1-15,0-31 1 16,-3-19-4-16,3-32 1 15,-3-18-3-15,-18-44 1 16</inkml:trace>
  <inkml:trace contextRef="#ctx0" brushRef="#br0" timeOffset="126980.8421">22543 5475 21 0,'-43'0'10'0,"11"0"-8"15,25 6 11-15,0 0-13 0,4-3 0 16,13-3 0-1,19 0 0-15,27-3 0 16,32 0 0-16,29 6-2 0,34 4 1 16,15 2-5-16,0 3 1 15</inkml:trace>
  <inkml:trace contextRef="#ctx0" brushRef="#br0" timeOffset="128151.4628">20094 10486 25 0,'14'-32'12'0,"36"-8"-15"0,-29 33 22 0,11-2-19 16,3-4 0-16,11-2 0 15,14 2 0-15,10 1-1 16,26 2 1-16,6-2 1 16,32 2 0-16,25-2 1 15,45 2 0-15,15-5 0 16,35-1 1-16,7-6 0 15,14 0 1-15,-3-3-1 16,-4-6 0-16,-18-13 0 16,8 9 0-16,-18-6 2 15,-11 4 1-15,-14-1-2 16,-21 7 0-16,-31 6-6 0,-36 3 1 16,-32 3-12-16,-42-16 1 15</inkml:trace>
  <inkml:trace contextRef="#ctx0" brushRef="#br0" timeOffset="128666.2999">23110 5512 34 0,'57'-25'17'0,"140"10"-33"0,-133 15 21 0,28 0-15 15,-15-29 1-15</inkml:trace>
  <inkml:trace contextRef="#ctx0" brushRef="#br0" timeOffset="131050.3386">28582 5697 17 0,'-7'0'8'0,"7"-3"-9"0,0 3 9 0,0 0-8 16,4 0 1-16,6 0 0 16,4 0 0-16,7 0-1 15,18-3 0-15,14-3 1 16,11 0 1-16,17-4-1 16,25-2 0-16,17-7 1 15,15 0 0-15,20-3 0 16,15 13 0-16,-3-20 0 15,2 4 1-15,-6 3 0 16,-18 0 0-16,-17 4-1 16,-22-8 0-16,-20 14-2 15,-22-1 1-15,-22 10-2 16,-16-3 1-16,-22 6-2 16,-21 6 0-16,-18-6 0 15,-25 7 0-15,-20 2 1 16,-26 10 1-16,-13-7-1 15,-22 7 1-15,-13-9 0 16,-15-1 1-16,0 3 0 16,-3 7 0-16,10-9-1 0,4 2 0 15,17 1 0-15,22-1 0 16,21-2 0-16,21-4 0 16,21-3 0-16,24-3 0 15,15-3 0-15,28-3 0 16,29 3 1-16,24-7 0 15,17 1 1-15,33 3 0 16,10-1-1-16,14-2 1 0,18-4-1 16,3 1 1-16,-10-4-1 15,-15 0 0-15,-10 1-1 16,-28 2 0-16,-21 1 0 16,-25 2 1-16,-36 7-4 15,-31 9 1-15,-49 4-7 16,-54 12 0-16</inkml:trace>
  <inkml:trace contextRef="#ctx0" brushRef="#br0" timeOffset="133586.2282">29383 5309 12 0,'3'-4'6'0,"4"4"-14"0,-7 0 6 0,0-3 3 16,-3-12 1-16,-1 5 4 15,-3-6 1-15,0 4-7 16,-3 3 0-16,-8-7 4 16,-3 6 1-16,-4 7-2 15,-3 6 1-15,0 4-4 16,0-1 1-16,-1 7-1 16,1 2 1-16,0 4-1 15,7 0 1-15,3 3-1 16,4-7 1-16,7 4 0 15,10 6 0-15,4-6-1 16,8 0 1-16,6 0-1 16,11-7 1-16,10-12-1 15,11 0 1-15,0-9 0 16,7 0 1-16,3-10 1 0,1 0 0 16,-11-6-1-16,-8-3 1 15,-9-1-2-15,-12-2 0 16,-9 6-3-16,-15 9 1 15,-22-3-8-15,-13 13 1 16,-28 16-1-16,-8-1 1 16</inkml:trace>
  <inkml:trace contextRef="#ctx0" brushRef="#br0" timeOffset="136438.8972">28388 5525 10 0,'0'0'5'0,"0"9"-4"16,0-9 6-16,-3-6-7 16,-8 12 0-16,-3-6 1 15,-7 3 1-15,-8-3-3 16,1-3 1-16,-7 3 0 15,-4 0 1-15,0 3-1 16,-7 1 0-16,-6-4 0 16,-5 3 0-16,-10 0 0 15,-11 0 0-15,-3 6-1 16,-7 1 1-16,-4-1-1 16,-6 4 1-16,-12-1 0 15,8 1 0-15,3-1 0 16,-3 1 0-16,3-4 0 0,-10 4 1 15,3-4-1-15,7-2 1 16,-7-1-1-16,8 0 0 16,-12 0 1-16,1 4 0 15,10 2 0-15,-10-5 0 16,3 2 1-16,-4-9 0 16,-6 9 0-16,10 7 0 15,-7-3-1-15,4-4 0 16,0 7-1-16,-1-4 1 0,11 1-1 15,4-4 1 1,0-3-1-16,7 4 0 0,3 2 0 16,-7 1 0-16,1-4 0 15,-1 7 1-15,0-3-1 16,0-4 1-16,8 4-1 16,3-4 0-16,3 7 0 15,8-7 0-15,13-3-3 16,8 7 0-16,10-1-3 15,4-5 1-15</inkml:trace>
  <inkml:trace contextRef="#ctx0" brushRef="#br0" timeOffset="136922.4806">23851 5757 7 0,'18'9'3'0,"-4"-18"-8"15,-14 9 2-15,-3 3 13 31,48-44-10-31,-129 104 5 16,41-32 1-16,-6 7-9 16,-11 9 1-16,7-6 6 15,11 3 1-15,17-4-2 16,18 1 0-16,21-6 0 16,14-4 1-16,36-6-6 15,21-6 0-15,27-6-2 16,1-17 0-16</inkml:trace>
  <inkml:trace contextRef="#ctx0" brushRef="#br0" timeOffset="139985.2076">21216 5600 2 0,'0'10'1'0,"11"21"-2"16,-4-15 2-16,3 2 14 31,19-61-15-31,-15 180 10 15,17-58 1-15,1-4-16 16,-4 0 1-16,-3-21 5 16,0-4 1-16,-1 3-6 15,-9-25 0-15</inkml:trace>
  <inkml:trace contextRef="#ctx0" brushRef="#br0" timeOffset="140526.5204">20560 5842 9 0,'3'-10'4'0,"47"-9"-6"0,-36 19 5 16,7-6-4-16,11 3 1 15,3-6 0-15,4-1 0 16,7-2 0-16,3-4 0 16,8 7-2-16,3-1 1 15</inkml:trace>
  <inkml:trace contextRef="#ctx0" brushRef="#br0" timeOffset="140691.4299">20613 5989 10 0,'14'-9'5'0,"74"-17"-16"15,-49 17 9-15</inkml:trace>
  <inkml:trace contextRef="#ctx0" brushRef="#br0" timeOffset="140855.0785">20592 6092 26 0,'-29'7'13'0,"86"12"-40"0,-25-13 26 16,31-9-2-16,11-26 1 15</inkml:trace>
  <inkml:trace contextRef="#ctx0" brushRef="#br0" timeOffset="151452.0011">4036 5080 17 0,'-60'-41'8'0,"10"9"-7"0,40 26 8 0,-1 0-10 16,-6-10 0-16,-5-6 0 15,-16 0 1-15,-5-6 1 16,-6 0 0-16,-18 3-1 15,-4 3 1-15,-10 3 1 16,-7 3 0-16,-18 16-1 16,0 10 1-16,-3 12-2 15,-14 15 1-15,-1 10-1 0,-3 19 0 16,4 25-2-16,3 10 1 16,-14 8 0-16,3 29 1 15,1 7 0-15,20 8 0 16,-3 7 0-16,18 3 0 15,21-3 1-15,17 6 0 16,26-3-1-16,31-3 0 16,10-19-1-16,29-6 1 15,21-3 0-15,39-4 1 16,21-8-1-16,14-14 0 0,25-5 1 16,10-17 1-16,7-18 0 15,-6-13 0-15,3-24 1 16,-8-26 0-16,15-25 0 15,-3-35 1-15,3-34-1 16,3-21 0-16,-3-36-1 16,-4-21 1-16,-28-4-1 15,-13-18 1-15,-26 9-1 16,-24-6 1-16,-25-3-1 16,-22 9 1-16,-34 9-2 15,-18-5 1-15,-25 18-6 16,-28 28 0-16,-14 29-7 15,-29 34 0-15,-31 25-1 16,-53 9 1-16</inkml:trace>
  <inkml:trace contextRef="#ctx0" brushRef="#br0" timeOffset="156693.6947">8040 11505 24 0,'0'-35'12'0,"-18"-12"-9"15,18 35 13-15,-3-4-17 16,-4 0 0-16,-8 1-2 15,-6 12 1-15,-14-1 2 16,-7 11 1-16,3 8-2 16,-7 7 0-16,-7 7 0 15,-7 18 1-15,0 3 0 16,14-13 0-16,-14 42 0 16,7 2 1-16,15-2 0 0,13 2 1 15,18-9 0-15,10 1 1 16,15-4 0-16,14-13 1 15,17-9 0-15,8-12 0 16,13-26-1-16,8-15 1 16,17-32 0-16,0-15 0 15,-14-19-1-15,-3-22 1 16,-7-7-1-16,-18 1 1 16,-22-1-2-16,-20 4 1 0,-11 13-6 15,-25 8 0-15,-24 23-10 16,-29 25 1-16,-17 18-2 15,-11 14 1-15</inkml:trace>
  <inkml:trace contextRef="#ctx0" brushRef="#br0" timeOffset="157172.3217">7789 12364 34 0,'0'-16'17'0,"14"35"-24"0,-6-9 33 0,-8 30-27 15,-8 33 1-15,-6 30-2 16,-14 35 0-16,-7 34 1 16,-11 20 0-16,7-7-3 15,-3-10 0-15,14-34-5 16,-8-15 1-16</inkml:trace>
  <inkml:trace contextRef="#ctx0" brushRef="#br0" timeOffset="157504.7581">6618 12819 30 0,'25'-25'15'0,"215"12"-22"0,-149 7 27 0,58 3-20 15,31 3 1-15,42-3 1 16,11-1 0-16,14 1-3 16,-4-6 0-16,-10 6-5 15,-18-13 0-15,-39-3-2 16,-31-6 1-16</inkml:trace>
  <inkml:trace contextRef="#ctx0" brushRef="#br0" timeOffset="157865.2826">7546 13760 51 0,'-32'-16'25'0,"15"13"-55"16,9 3 55-16,-9 9-43 15,-25 19 1-15</inkml:trace>
  <inkml:trace contextRef="#ctx0" brushRef="#br0" timeOffset="157955.9658">6615 14738 1 0,'-11'97'0'0</inkml:trace>
  <inkml:trace contextRef="#ctx0" brushRef="#br0" timeOffset="158107.8978">7331 13725 49 0,'21'41'24'0,"148"116"-23"0,-109-107 24 16,39 31-35-16,28 7 1 16,35 12-16-16,-38-18 1 15</inkml:trace>
  <inkml:trace contextRef="#ctx0" brushRef="#br0" timeOffset="158904.9526">7451 13932 47 0,'-74'31'23'0,"-50"54"-58"0,92-51 39 16,-17 17-13-16,-25 15 0 15</inkml:trace>
  <inkml:trace contextRef="#ctx0" brushRef="#br0" timeOffset="159620.7314">9204 13484 60 0,'-49'12'30'0,"77"-21"-60"0,-7 9 59 0,7 0-38 16,18 3 0-16,18 0-4 16,10 0 0-16,3 7 16 15,1 8 0-15,3 1-13 16,4 3 0-16,6-6 4 16,12-7 0-16,3-6 1 31,-152 38 5-31,264-110 2 15,-91 44 0-15,-24 6 5 16,-33 4 1-16,-17 2-2 16,-14 4 1-16,-14 2-6 0,-11 1 1 15,-11 6-8-15,-6 3 1 16</inkml:trace>
  <inkml:trace contextRef="#ctx0" brushRef="#br0" timeOffset="159967.5339">11515 13286 29 0,'60'-47'14'0,"0"25"-10"16,-46 19 26-16,-4-7-30 16,-10 10 1-16,-10-6-2 15,-15 6 0-15,-24 0 1 16,-22 3 1-16,-35 0 2 15,0 4 0-15,-6-1 0 16,2-6 1-16,1 0-2 16,3 0 1-16,18 0-4 15,17-6 0-15,22 3-5 16,17 3 1-16,22-7-2 16,24 1 0-16,17 6 3 15,29 6 0-15,18 1 4 16,24 15 0-16,18 0 2 15,0 9 0-15,-3 10-3 16,-5-1 1-16,-16 17-8 16,-36 6 1-16</inkml:trace>
  <inkml:trace contextRef="#ctx0" brushRef="#br0" timeOffset="160325.1078">12848 13521 54 0,'46'0'27'0,"99"10"-52"16,-99-7 54-16,28 6-38 16,10 7 1-16,12-4-8 15,2 4 0-15,-9 3 19 16,-12-7 1-16,-6-2-12 15,-11-4 0-15,-4-3 1 16,-7-9 1-16</inkml:trace>
  <inkml:trace contextRef="#ctx0" brushRef="#br0" timeOffset="160461.1399">14429 13574 37 0,'17'32'18'0,"54"-26"-36"0,-46 0 41 15,17-2-34-15,18 2 0 16,14-3-4-16,11-6 0 16</inkml:trace>
  <inkml:trace contextRef="#ctx0" brushRef="#br0" timeOffset="160656.1611">15695 13449 44 0,'-10'-25'22'0,"-89"-22"-31"16,60 34 47-16,-28-2-39 15,-28-4 1-15,-29-3-1 16,-35 6 0-16,-35 4 1 16,-3 2 1-16,20 13-1 15,15 1 0-15,28 2-6 16,35 0 1-16,39 4-6 16,50 5 1-16,42 4-2 15,45-3 1-15</inkml:trace>
  <inkml:trace contextRef="#ctx0" brushRef="#br0" timeOffset="161210.2348">16161 13772 60 0,'53'-16'30'0,"151"-2"-67"0,-119 11 69 0,38 1-42 15,33-3 0-15,31 2-3 16,14 10 0-16,7 4 19 15,7 8 0-15,-3 1-12 16,-15 0 1-16,-20-10 3 16,-22-3 0-16,-18-12-1 15,-31-4 0-15,-21-2 3 16,-22-11 0-16,-17-8 1 16,-25 3 1-16,-24-7 3 15,-18-3 0-15,-25-3 5 16,-18 0 0-16,-24 10-7 15,-7-10 1-15,-4 10-4 16,4 2 0-16,17 4-3 16,18 3 1-16,22 6 0 15,27-3 0-15,32 0 2 16,36 3 0-16,24 4 2 0,32 2 1 16,21 7 1-16,-4 9 1 15,-13 16 0-15,-19 3 0 16,-24 6 0-16,-24 13 0 15,-36 6-9-15,-32 9 0 16,-35 13-7-16,-28-6 0 0</inkml:trace>
  <inkml:trace contextRef="#ctx0" brushRef="#br0" timeOffset="200320.1534">28550 5741 25 0,'-35'-28'12'0,"10"34"-14"15,22-3 12-15,-1-3-12 16,1 0 0-16,3 4-1 16,-4-8 0-16,4 4 5 15,7-6 0-15,0 6-2 16,7 6 0-16,4-9 1 15,3 0 0-15,11 0 2 16,14 3 0-16,17-3 0 0,19-3 0 16,23-10 1-16,44-3 0 15,27-9 0-15,32 3 0 16,32 9-2-16,7-6 1 16,0-3-2-16,-14 6 0 15,-29-6-1-15,-38 6 1 16,-35 7-7-16,-40 6 1 15,-38 6-5-15,-25-19 1 16</inkml:trace>
  <inkml:trace contextRef="#ctx0" brushRef="#br0" timeOffset="201341.6937">28691 5418 25 0,'-17'-25'12'0,"10"22"-17"15,7 3 18-15,0 0-20 16,7 0 1-16,3-3-5 0,4 3 1 16</inkml:trace>
  <inkml:trace contextRef="#ctx0" brushRef="#br0" timeOffset="201735.8029">21223 5948 18 0,'42'-34'9'0,"75"40"-29"15,-110-34 15-15</inkml:trace>
  <inkml:trace contextRef="#ctx0" brushRef="#br1" timeOffset="210483.8839">23206 5625 12 0,'3'-3'6'0,"1"0"-6"0,-4 3 6 16,0 0-4-16,0 0 0 15,0 0 0-15,3-3 1 0,4 0-3 16,4 0 0-16,3-1 4 15,4 1 0-15,3 3-1 16,7 0 0-16,4 0 0 16,10 0 0-16,8-6-1 15,6 0 0-15,8-4 0 16,13-2 1-16,4 6-1 16,15-1 0-16,-1-8 0 15,14-1 1-15,4 0-2 16,3 4 0-16,4-7-1 15,11 0 1-15,-1 0-1 16,8-3 1-16,-4-3-1 16,14-3 1-16,-10-3 0 15,6-1 0-15,-6 1 0 16,3 3 1-16,-7 3-1 16,4 3 0-16,-11-3 0 15,0-1 0-15,3 5-1 0,-10 2 1 16,4-3-1-16,-15 0 0 15,4 3 0 1,3 6 0-16,-3 1-1 0,-3 2 1 16,-8-5 0-16,-3 5 0 15,0 4 0-15,-8 3 1 16,-13 0-2-16,-11 6 1 16,-7 0 0-16,-7-3 0 15,-7 3 0-15,-4-6 0 16,-3 6 0-16,-4-3 0 15,-3 0-1-15,0 0 1 0,6 0 0 16,1 0 1-16,0 3-2 16,0-3 1-16,0 0 0 15,-4-3 1 1,7 0-1 0,-3 0 0-16,-7 3 0 15,-1 0 0-15,1 3 0 16,4-6 1-16,2 6-1 15,1 0 0-15,-4-6-1 16,-3 3 1-16,-7 3-4 16,-11 7 0-16,-14 8-7 15,-14-8 1-15</inkml:trace>
  <inkml:trace contextRef="#ctx0" brushRef="#br1" timeOffset="211714.4883">23668 10122 12 0,'-7'0'6'0,"0"16"-4"0,7-16-2 0,0 0 0 15,-4 0 1-15,1 0 5 16,3-3 0-16,0-4-6 15,0-5 1-15,0 2 4 16,3 1 0-16,4-4-1 16,4 1 1-16,3-1-4 15,7-2 0-15,7-1 0 16,4 3 0-16,7 1-1 16,0-4 1-16,7-3 0 15,7-3 1-15,3-6 0 16,0-3 1-16,11-4-1 0,8-2 1 15,-1-4 0-15,7 0 0 16,0 0-2-16,7-3 1 16,4-3 0-16,3 7 0 15,0-7-1-15,8 0 1 16,-1 3-1-16,0-3 1 16,4 0-1-1,-4-4 0-15,8-5-1 0,-12 6 1 16,5-3-1-16,3-1 0 15,-4 7 0-15,-3-3 1 0,3 0-1 16,-7 3 1-16,1 0 0 16,-1 3 0-1,-4-6-1-15,1 6 1 0,-4 0-1 16,-6 0 1 0,55-19-1-1,-17 13 0-15,0 6 0 16,-14 0 0-16,-4-3 0 15,0 0 0-15,-3 6 0 16,-7 7 1-16,-4-4-1 16,-3 1 0-16,-11-1 0 15,4 0 1-15,-1 1-1 16,8-4 0-16,-8 7 0 16,-10 2 0-16,-3 4 0 15,-4 3 0-15,-11 3 0 16,-3 3 0-16,-11 3-1 15,-3 7 1-15,-7 3-5 16,-7 3 0-16,-1 6-8 0,-6 3 0 16</inkml:trace>
  <inkml:trace contextRef="#ctx0" brushRef="#br1" timeOffset="212496.562">28617 7902 24 0,'-38'6'12'0,"20"16"-13"16,7-22 11-16,-3 9-11 15,4-2 1-15,3-1-1 16,3-3 1-16,4-3 2 16,14-3 1-16,4-3 0 0,14-1 0 15,24-5 1-15,15-7 0 16,20-3 0-16,15-6 1 16,21 3-3-16,-3 6 0 15,3-6-2-15,3 3 1 16,8 0-1-16,-8-3 1 15,-3 0-1-15,-7 3 0 16,-3 3 0-16,-15 3 0 16,-17 4-1-16,-18 6 1 0,-18-1 0 15,-24 7 0-15,-25 3-1 16,-25 4 1-16,-24 5 0 16,-22-2 0-16,-24 2 0 15,-15 4 0-15,-13-7 0 16,-11 4 1-16,-7-1 0 15,0-2 0-15,0 2-1 16,-8-12 0-16,12 7 0 16,13-1 1-16,18 0-1 15,25-6 0-15,21 6-1 16,29-2 0-16,27-8 1 16,36-2 0-16,35-10-1 15,39 1 1-15,45-1 0 16,36-3 1-16,25 7 0 15,-4 2 0-15,-28 4-1 16,-25 0 1-16,-35 3-2 16,-32 0 0-16,-28-1-4 0,-28 4 0 15,-21 0-5-15,-22-6 0 16</inkml:trace>
  <inkml:trace contextRef="#ctx0" brushRef="#br1" timeOffset="213336.6545">28367 4960 21 0,'-4'-6'10'0,"8"6"-10"0,-1 3 12 15,4 4-14-15,11-4 1 16,10 0 0-16,4 0 1 15,17-3 2-15,15 3 0 16,17-6 0-16,21 0 0 16,15 0 1-16,27 0 1 15,12 3-1-15,6 3 1 16,7 0-2-16,-3 3 0 0,-21-6-1 16,-15 0 0-16,-6 0-1 15,-22 0 0-15,-17-6 0 16,-18 3 1-16,-18-4 0 15,-14 1 0-15,-17 6 0 16,-25 0 0-16,-28 0-1 16,-22 6 0-16,-27-6-2 15,-33 4 1-15,-27 5-1 16,-26 4 0-16,-3 8 0 16,4-5 0-16,-4 6 1 15,14 3 1-15,22-6 0 16,13 3 0-16,26-6 0 15,23-4 0-15,26 1-1 16,31-7 1-16,18-6 0 16,39-6 0-16,28-7 1 15,32-2 0-15,42-11 0 0,18 4 1 16,14-3 0 0,7 7 0-16,-7 2 0 0,-32 6 0 15,-25-2-1-15,-21 6 0 16,-31 6-2-16,-25-3 1 15,-18 3-3-15,-25 3 1 16,-17 3-7-16,-28 6 0 16</inkml:trace>
  <inkml:trace contextRef="#ctx0" brushRef="#br2" timeOffset="223095.6175">28878 7986 11 0,'-7'-15'5'0,"-3"9"-6"0,6 6 5 0,1-4-5 16,-4-2 0-16,0-3 3 15,0-1 0-15,3-2 1 16,-3-1 0-16,3 4 1 15,-3-1 1-15,4 4-1 16,-1 0 1-16,4 6-2 16,-3 0 1-16,3 0-2 15,7 3 0-15,7 0-1 16,7-3 1-16,7 0 0 16,22 0 1-16,10-6-2 15,21 0 1-15,14-1-1 16,18 1 1-16,14-6-1 15,21-1 0-15,7 0-1 16,-3-2 1-16,7 5 0 0,-15 1 1 16,-9 6-2-16,-19 0 1 15,-14-4-1-15,-21 1 0 16,-21 3 0-16,-17 6 1 16,-22 3-1-16,-14 7 0 15,-28-1 0-15,-15 1 0 16,-27 3 0-16,-18-1 0 15,-21-2 1-15,-1-4 0 16,-10-6-1-16,4-3 1 0,7-6 0 16,3-3 0-16,14-4 0 15,18-2 1-15,14-1-2 16,14 6 0-16,11 1 0 16,18 0 0-16,20-4-1 15,18-3 0-15,22 7-1 16,17-4 1-16,14 4 0 15,18 6 0-15,17 9-5 16,-3 4 0-16,-7 8-4 16,-14-24 0-16</inkml:trace>
  <inkml:trace contextRef="#ctx0" brushRef="#br2" timeOffset="223936.3676">28889 10357 15 0,'-18'-3'7'0,"-10"3"5"0,21-3 8 16,-4 0-17-16,1-4 1 15,3 1 1-15,0 0 0 16,7 0-8-16,7-4 1 16,10 1 4-16,12-1 0 0,20 1-2 15,18 0 0-15,28-1 0 16,15 1 0-16,20-7 1 16,29 4 0-16,7 2 0 15,3-5 1-15,15 5 0 16,-12 1 0-16,-13-4 0 15,7 1 0-15,-11-1 0 16,-24 4 0-16,-18 2-2 16,-22 4 1-16,-24-3-1 15,-21 6 0-15,-18 0-1 16,-17 6 1-16,-7-3-1 16,-11 1 0-16,-8-4 1 15,-2 0 1-15,-8 0-4 16,-3-4 1-16,-7 1-9 15,6-19 1-15</inkml:trace>
  <inkml:trace contextRef="#ctx0" brushRef="#br2" timeOffset="225257.2428">28790 7867 21 0,'7'3'10'0,"7"23"-21"16,-14-23 11-16,4 3-3 16,-4 0 1-16,3-3 8 15,-3-3 0-15,0 0-2 16,0 0 1-16,0-3 1 15,-3 0 1-15,3-3 0 16,-7 0 1-16,0-1-5 16,-4 1 1-16,-6-3-4 15,-8-1 0-15,-3-2 0 16,-1-1 0-16,-2 4 0 16,-12-4 0-16,-6 1 0 0,-7 2 1 15,-19 4 0-15,1 3 0 16,0-10 0-1,-7-2 0-15,-4-7 0 0,-6 3 1 16,-8-3-1-16,4 3 0 16,-4-6-1-16,0-6 1 15,4-4-1-15,-7-6 1 16,-1 1-1-16,12-1 1 0,-5-3 0 16,1 0 0-16,0 6 0 15,-15 4 0-15,8-1-1 16,-7 4 0-16,-1 0 0 15,-2-1 0-15,-5 4 0 16,11-3 0-16,-3 6-1 16,3-7 1-16,-3-5 1 15,-1-1 0-15,5 0-1 16,6 7 1-16,-4 0-1 16,8-4 1-16,-4-2-1 15,-3-1 1-15,10 10-1 16,1-1 1-16,-5-11-1 15,8-4 0-15,7 0 0 16,-4-16 1-16,1 1-1 16,3 2 1-16,3-5-1 0,-3 8 1 31,-46-43-1-31,10 12 0 16,15 7 0-16,-7 6 0 15,10 6 0-15,0 6 1 16,-3 4-1-16,3 6 0 15,7 6 0-15,8 13 0 16,6-7 0-16,11 10 0 16,14 3-2-16,11 3 0 15,7 12-8-15,10 13 0 0,14-3-2 16,18-3 1-16</inkml:trace>
  <inkml:trace contextRef="#ctx0" brushRef="#br2" timeOffset="225993.1294">28998 10175 20 0,'14'0'10'0,"-10"19"-30"0,-4-16 12 16</inkml:trace>
  <inkml:trace contextRef="#ctx0" brushRef="#br2" timeOffset="226412.9489">28945 10257 29 0,'-10'9'14'0,"-11"1"-19"0,10-10 28 0,-7-4-22 15,-6 4 0-15,-8 0 0 16,-7-3 1-16,-3-3-2 16,-8 0 0-16,-6 0 2 15,-4-4 0-15,-14 4 0 16,-18-4 0-16,1 4-1 16,-15-3 1-16,0-1-1 15,-14 1 0-15,-4 3-1 16,-6-4 0-16,6 1 0 15,-10-7 1-15,0 4 0 16,-3-10 0-16,6 0 0 16,-13-3 0-16,6 6 0 15,-3 0 1-15,-7-3-2 16,-11-3 1-16,0 0-1 16,-3 0 0-16,-11 3 0 0,0 0 1 15,11 6-1 1,-7 1 0-16,13-1 1 15,1-3 0-15,0 0 1 0,3-3 0 16,15 0 0-16,3 4 1 16,10-4-1-16,4 3 0 15,-3 6-2-15,6 4 1 16,-6 3-3-16,10 6 1 16,0 3-4-16,0 9 0 15,7 7-8-15,8 3 0 0</inkml:trace>
  <inkml:trace contextRef="#ctx0" brushRef="#br3" timeOffset="233769.8926">29157 10150 14 0,'0'-9'7'0,"-10"6"-1"15,6 3 7-15,0 0-13 16,1 3 0-16,-11 0 2 16,-4 0 0-16,1 3-2 15,-5-6 0-15,-2 7 2 16,6 2 0-16,0 4-1 0,1 2 1 15,3 1-2-15,-4 3 1 16,7-4-1-16,4-2 0 16,7-1 2-16,7 1 0 15,18 0 0-15,7-7 1 16,10 0 0-16,25-3 0 16,18-3 0-16,21 0 0 15,21-3-2-15,17-3 1 16,12 0-1-16,13-10 0 0,0 10 0 15,-3 2 0-15,-14-5 0 16,3 6 0-16,-17 6-1 16,-11 3 1-16,-11 1-2 15,-17 2 1-15,-22 0-7 16,-20 4 1-16,-25 0-5 16,-25-10 1-16</inkml:trace>
  <inkml:trace contextRef="#ctx0" brushRef="#br3" timeOffset="234414.0084">29129 12769 23 0,'0'0'11'0,"95"-32"-15"0,-49 23 16 15,21-4-8-15,28-2 1 16,39-4 4-16,29 0 1 16,34 0-12-1,25 3 0-15,22 7 8 0,6-3 0 16,-13 2-3-16,-26 4 1 16,-27 3-6-16,-33-4 1 15,-31 1-10-15,-28-6 1 16</inkml:trace>
  <inkml:trace contextRef="#ctx0" brushRef="#br3" timeOffset="235540.9883">28967 10376 23 0,'-25'-6'11'0,"28"3"-10"16,-3 3 10-16,0-7-11 15,4 1 0-15,3-3 1 16,0-4 0-16,4 4-1 15,-4-10 1-15,-4 0 2 0,-6-6 0 16,-4 0 0-16,0-6 0 16,-11-7-1-16,-10-6 1 15,-11 9-1-15,-10-8 1 16,-8-4-3-16,-10-4 1 16,-7-5-1-16,-11-4 1 15,-21-12 0-15,8 3 0 16,-12 0 1-16,-6-3 0 15,-11-3 0-15,0 0 0 0,-4-7 1 16,4-6 0 0,-7 4-1-16,4-1 1 15,3 0-1-15,3-9 1 0,-10 3-2 16,-3-6 1-16,3 9-2 16,0-3 1-16,-11 0 0 15,11 0 0-15,-11-3-3 16,4 3 1-16,-11 0 0 15,11 7 1-15,0-1 0 16,4-3 0-16,-4-15 0 16,14 12 0-16,0-3 1 15,3 0 0-15,4 3 0 16,-3-10 0-16,10 1-1 16,-4 0 1-16,12 3-1 15,2-10 1-15,1-3-1 16,3 7 1-16,7-4-1 15,11 16 0-15,0 7 0 16,7-1 0-16,3 6 0 16,4 10 1-16,4 7-2 0,-1 8 1 15,8 4-1-15,7 16 0 16,3 6-1-16,7 15 0 16,7 7-4-16,8 15 1 15,2 19-8-15,19 19 0 16</inkml:trace>
  <inkml:trace contextRef="#ctx0" brushRef="#br3" timeOffset="236713.4909">29009 12690 23 0,'32'-12'11'0,"-4"24"-21"0,-25-9 11 16,1-3 2-16,-4 0 0 15,0 0 5-15,-7 0 0 16,-7 0-9-16,-4-3 0 16,-3-3 5-16,-7 3 0 0,-11-3-2 15,-7-1 1-15,-10-2-3 16,-4-1 1-16,-14-2-1 16,-8-4 0-16,-13-6 1 15,-18 0 1-15,-3-3-1 16,-4-9 1-16,-18-4 1 15,-3-6 0-15,0-9 0 16,-7 6 1-16,-4-16-2 31,-3-6 1-31,7-3-1 0,-14-3 1 0,3-10-1 16,0 0 0-16,-10-6 0 16,-1-3 0-16,1-12 0 15,-7-4 1-15,-1 7 0 16,8-4 0-16,7-3-1 15,-11 4 0-15,18-7-1 16,3 12 1-16,-7-5-1 16,4 5 0-16,3-2-1 0,1 9 1 15,-8-7-1-15,11 17 1 16,-8-1 0-16,12 0 0 16,-1 10 0-16,15 3 0 15,-1 0-1-15,18 9 0 16,11 10-3-16,10 6 0 15,11 9-12-15,11 13 1 16,20-3-1-16,18-13 0 16</inkml:trace>
  <inkml:trace contextRef="#ctx0" brushRef="#br3" timeOffset="243366.0898">30723 4910 18 0,'-38'-25'9'0,"-33"-16"-10"16,50 35 9-16,-18-3-10 15,-14-4 0-15,-10 7 1 16,-11-3 1-16,-8 2 2 15,-9 1 0-15,-8 6-1 16,-7 3 0-16,-10 3 2 16,-4 4 0-16,-11 2-1 15,1 10 1-15,-8 3-2 16,-7 4 0-16,1-1-1 0,-1 9 0 16,15 4 0-16,3 0 0 15,3 9-1-15,15 3 1 16,21-6 0-16,17 1 1 15,11 5-1-15,14-3 1 16,15-6-1-16,13-3 0 16,14 3 0-16,22-7 1 15,21 4-1-15,10 0 1 16,22 3-1-16,10 3 0 16,25-7 0-16,0 4 0 0,17-6 0 15,4-4 0-15,18-5 1 16,-1-1 0-16,8-6 0 15,10-10 0-15,11-2 0 16,-4-7 1-16,11-9 0 16,4-7 0-16,-15-12 0 15,8-13 0-15,-22 1-1 16,-18-7 1-16,-13-6 0 16,-18 6 1-16,-18-9-1 15,-11 2 0-15,-13-2 0 16,-18 0 1-16,-11-4-2 15,-17-2 1-15,-15-4-2 16,-6 7 1-16,-22 2-1 16,-10 7 0-16,-22-3 0 15,-17-3 1-15,-14 9-1 0,-18 6 0 16,-10-6 0-16,-15 10 1 16,-3 2-1-1,-14 4 0-15,-11 9-1 0,1 7 0 16,-1 12 0-16,0-6 0 15,7 15 0-15,-3 7 0 16,7 9 0-16,-4 9 1 16,15 4-1-16,-8-1 1 15,22 11-1-15,-1 8 1 16,8 7-1-16,6-4 1 0,22 7-1 16,14 6 1-16,11-15-1 15,20 2 1-15,19-5-1 16,16-4 1-16,33 0 0 15,28 0 0-15,35-3 0 16,53-6 0-16,32-3-4 16,35-10 0-16,32-9-5 15,-28-35 0-15</inkml:trace>
  <inkml:trace contextRef="#ctx0" brushRef="#br3" timeOffset="244923.692">29665 7748 25 0,'-109'-12'12'0,"-36"27"-13"0,99-18 12 15,-14 6-14-15,-17 4 1 16,-1 2 0-16,-14 4 0 0,-14 5 3 15,8 4 1-15,-5 3-2 16,1 7 0-16,-7 2 1 16,-1 10 0-16,19 3 0 15,6 3 1-15,7-3-2 16,11 4 1-16,11-11-2 16,14 7 1-16,13 0-1 15,19-6 1-15,17 6 0 16,10-6 0-16,19-3 0 15,24-4 0-15,17 4 1 16,15-7 0-16,17-9 0 16,22-6 1-16,10-7 0 15,11-9 0-15,10-3-1 16,14-6 1 0,117-20-1-1,-18 1 1-15,-35 0-1 0,-25-3 1 16,-17-1-1-16,-15-2 0 15,-27 9 1-15,-15 0 1 16,-25-10-1-16,-13 4 0 16,-19-1 0-16,-13 1 0 15,-15-4 0-15,-6-2 1 16,-15-7-2-16,-7 3 1 16,-10-6-1-16,-11 0 0 15,-11 0-1-15,-6 9 1 16,-8-5 0-16,-14 2 0 0,-10 0-1 15,-18-3 1-15,-25 10-1 16,-17 2 1-16,-21 1-1 16,-29 6 1-16,-21 9-2 15,-32 10 1-15,-3 12 0 16,-3 7 1 0,-103 37-11-1,49 13 0-15,60-20-2 16,50 1 1-16</inkml:trace>
  <inkml:trace contextRef="#ctx0" brushRef="#br3" timeOffset="246169.106">31302 10335 24 0,'32'6'12'0,"-15"-21"-18"0,-13 9 17 0,3-4-12 15,0 1 0-15,0 6 1 16,0-4 1-16,0 1 1 15,-3 3 0-15,-4 3 0 16,-4-6 1-16,-3 2 1 16,-3 1 0-16,-12 3-1 15,-13-3 0-15,-7 0-1 16,-15-3 0-16,-13 0 0 16,-11-4 1-16,-25 10-2 15,-18-9 0-15,-13 9 1 16,-18 0 0-16,-25 3-2 15,-4 0 1-15,1 10-2 0,-15 2 1 16,11 4 0-16,11 3 1 16,10 3-2-16,11 3 1 15,17 7-1-15,11-1 1 16,25-5-1-16,17 2 1 16,18 3-1-16,18 4 0 15,14-4 0-15,13 4 0 16,22 3 0-16,18 3 1 15,14 3 0-15,17-3 0 16,18 3 0-16,14 3 1 0,11-6-1 16,14-7 1-16,21 1-1 15,10-10 1-15,12-9-1 16,20-6 0-16,11-7-1 16,28-6 1-16,7-16 0 15,7-15 0-15,11-7 0 16,-7-12 0-16,-4-6 1 15,-14-7 1-15,-24-6 0 16,-15 9 1-16,-28-2-1 16,-24 2 1-16,-29 4 0 15,-21 2 0-15,-32-8-1 16,-45 8 0-16,-36 1-2 16,-46 3 0-16,-42 6-4 15,-39 6 1-15,-39 16-10 16,-27 4 0-16</inkml:trace>
  <inkml:trace contextRef="#ctx0" brushRef="#br3" timeOffset="250163.9717">23357 5221 10 0,'4'3'5'0,"-8"13"2"0,1-16 5 16,-4 9-12-1,-4 3 0-15,1 1 0 0,-4 0 0 16,-1 2 0-16,1-5 0 16,4-1 2-1,-4-3 0-15,-4-6 1 0,-3 0 0 16,-4-6 1-16,-10 6 1 16,-15-6-1-16,-2 3 0 15,-19-4-1-15,-21 4 0 16,-3-3-2-16,-14 6 0 0,-18-3 0 15,-11 6 0 1,-116 13-1 0,14 2 0-16,14 8 1 15,18 5 0 1,7 3-1-16,18-9 1 0,10 13-2 16,25 3 1-16,14 0-1 15,14 9 1-15,14 9-1 16,21-8 0-16,15-1 0 15,17-3 0-15,17-3 0 16,19 3 0-16,17-13-1 16,28 7 1-16,14-10 0 15,40 1 0-15,23-1 1 0,33-6 0 16,24-3 0-16,22 0 0 16,27-3 0-16,-3-3 1 15,22-7 0-15,-8-6 0 16,-3-15 0-1,-4-14 1-15,-3-14 0 0,-1-14 1 16,-17-15 0-16,0-25 1 16,-31 10 0-1,-22-17 1-15,-25 7-1 0,-35 13 1 16,-38 2-4-16,-33 13 1 16,-45 7-7-16,-50 15 1 15,-45 9-9-15,-43 26 0 0</inkml:trace>
  <inkml:trace contextRef="#ctx0" brushRef="#br3" timeOffset="257910.3313">27488 5315 24 0,'-28'-22'12'0,"18"-6"-12"0,10 18 12 0,10 1-13 15,-3 3 0-15,7-7 0 16,11 0 1-16,17 10-1 16,11 10 0-16,11 5-5 15,10-2 1-15</inkml:trace>
  <inkml:trace contextRef="#ctx0" brushRef="#br3" timeOffset="258423.7737">27503 8303 19 0,'56'-12'9'0,"131"9"-29"16,-120-4 14-16</inkml:trace>
  <inkml:trace contextRef="#ctx0" brushRef="#br3" timeOffset="258826.6187">27153 10605 45 0,'53'-57'22'0,"113"4"-40"16,-95 37 44-16,31 4-31 15,28-1 0-15,26 10-14 16,13 6 1-16</inkml:trace>
  <inkml:trace contextRef="#ctx0" brushRef="#br4" timeOffset="290804.584">11850 11508 48 0,'-7'-19'24'0,"7"7"-36"0,0 12 45 16,3 9-35-16,-3 19 0 16,0 16-1-16,0 28 1 15,-7 26 3-15,0 24 1 16,0 38-2-16,4 15 0 15,6 35 1-15,8 16 0 0,-1-6 2 16,15-13 1-16,3 3-1 16,7-6 1-16,1-4-1 15,-8 1 0-15,0 6-1 16,-7 0 1 0,-7 6-2-16,-3-3 1 0,-7-6-2 15,-1-16 1-15,4-15-1 16,4-26 1-16,-1-18-1 15,1-26 1-15,0-12 0 16,-1-13 0-16,1-18 1 16,-4-10 1-16,0-6 0 15,0-9 0-15,0-1 0 16,0-3 0-16,0 1-1 16,0-7 0-16,0 0-3 15,0-3 1-15,0-3-1 0,-3-4 0 16,-1-2 1-16,1 0 0 15,-1-4 0-15,-3 0 0 16,4-2 2-16,-1 2 0 16,1-3 0-16,-1 1 1 15,1-1-5-15,-4 0 0 16,0-3-5-16,-4 0 0 16,-3 1-5-16,0-4 1 15,-7-4-7-15,0-18 0 0,0-25 2 16,3-25 0-16</inkml:trace>
  <inkml:trace contextRef="#ctx0" brushRef="#br4" timeOffset="291974.8006">11744 11505 30 0,'-32'-16'15'0,"11"13"-23"0,18 0 29 0,-1 0-25 16,0 0 0-1,4 0-2-15,0 3 1 0,0 0 7 16,11-10 0-16,10 4-3 16,15-4 0-1,23-2 3-15,26-10 1 0,35-6 1 16,25-1 0-16,35-5-1 15,24-7 1-15,11 0-2 16,15 4 1-16,-4-10-1 16,-4-3 0-16,-11-1 1 15,-13-2 0-15,-15 0 1 16,-20 6 0-16,-22 6 1 16,-25 10 1-16,-20 2-1 15,-19 4 1-15,-13 7-3 16,-15 5 1-16,-7 7-2 15,-10-1 1-15,-7 20-3 16,-4 12 1-16,-7 13-1 0,-7 21 0 16,0 7 1-16,-3 25 0 15,-1 25-1-15,1 22 0 16,6 35 0-16,1 21 0 16,7 35 0-16,-4 28 0 15,0 22 0-15,-4 25 0 16,1 10 0-16,0 12 0 15,-1-12 1-15,4-7 0 16,7-12-1-16,-3-10 0 16,7-22 0-16,-1-12 1 0,1-16-1 15,3-18 0-15,4-20-1 16,0-15 0-16,0-12 1 16,-1-23 0-16,-6-12-1 15,-7-16 0-15,-4-22 0 16,0-15 0-16,-7-10 0 15,-7-13 1-15,-14-12-2 16,-14-6 1-16,-18-6 0 16,-25-10 0-16,-21-3 0 15,-27-13 0-15,-33-3 1 16,-10 4 0-16,-11-10 1 16,-11 9 0-16,-6 4 0 15,-8 2 0-15,4 1 0 16,4 3 1-16,-11 0-2 15,21-4 0-15,3-5-1 16,19-1 1-16,16-6-1 0,15-3 1 16,25-6 0-1,14-6 0-15,21-1-1 16,18 1 1-16,10-4-2 0,14 0 1 16,14 0-1-16,11 1 1 15,15 2-1-15,9-6 1 16,4 4 1-16,1-4 0 15,-5 3 2-15,-2-3 0 16,-12-15-1-16,-13-16 0 0,-22-32-9 16,-17-59 1-16</inkml:trace>
  <inkml:trace contextRef="#ctx0" brushRef="#br4" timeOffset="292740.4233">11557 10282 22 0,'-7'-22'11'0,"3"-6"-12"16,4 21 12-16,4 1-13 15,-4 6 1-15,7 10 0 16,4 5 0-16,6 13 2 16,4 13 1-16,4 6 0 15,7 3 0-15,3 10 3 0,0-7 0 16,1-12 1-16,-1-10 1 16,4-5 0-16,-4-8 0 15,4-14-1 1,-4-11 0-16,-3-12-2 0,-4-3 0 15,0-12-3-15,1-7 0 16,-5-3-7-16,1-6 1 16,0-3-5-16,-1 9 1 15,1 9-5-15,-4 10 1 0</inkml:trace>
  <inkml:trace contextRef="#ctx0" brushRef="#br4" timeOffset="293177.2664">12820 10329 22 0,'-32'69'11'0,"18"19"-9"16,14-76 16-16,0 4-17 15,4 0 0-15,-4-7 1 16,3-6 1-16,-3-3-3 16,4-9 0-16,3-19 1 0,0-10 0 15,0-22 0 1,3-2 0-16,5-17-1 0,6 4 1 16,0-7-3-16,11 10 1 15,6 6 0-15,-6 10 1 16,3 15 0-16,1 10 1 15,-5 6 0-15,5 15 1 32,27 51 3-32,4 16 0 0,-3 18-1 15,-1 10 1-15,4 2-2 16,-7 1 1-16,-7-13-6 16,-10-6 0-16,-8-3-7 15,-10-12 0-15,-22-14-3 16,-31-2 1-16</inkml:trace>
  <inkml:trace contextRef="#ctx0" brushRef="#br4" timeOffset="293523.1693">13296 10106 12 0,'110'-47'6'0,"77"-9"-6"16,-135 40 4-16,23-9-5 16,2-3 0-16,-3 6-1 15,-10 3 1-15,-22 7 2 16,-21 12 1-16,-10 9 0 0,-18 7 1 16,-7-1-1-16,-4 1 1 15,4 3-1 1,10-4 1-16,22-5-2 0,14-4 1 15,28-6-2-15,21 0 1 16,18 0-1-16,-1 0 0 16,-9 10 0-16,-29 11 0 0,-32 8 0 15,-32 18 1-15,-27 12-1 16,-19 7 0 0,-20 3-4-16,-15 0 0 0</inkml:trace>
  <inkml:trace contextRef="#ctx0" brushRef="#br4" timeOffset="295024.6487">12894 10432 31 0,'35'-25'15'0,"103"-3"-18"0,-96 19 15 16,22-1-24-16,10 7 0 0,3 3-2 16,-10-6 1-16</inkml:trace>
  <inkml:trace contextRef="#ctx0" brushRef="#br4" timeOffset="295901.7244">12922 10395 27 0,'4'0'13'0,"116"0"-22"16,-71 0 14-16,32 3-14 16,15-16 0-16</inkml:trace>
  <inkml:trace contextRef="#ctx0" brushRef="#br4" timeOffset="301267.2102">11807 13013 9 0,'-3'-22'4'0,"10"0"-2"0,-3 16 5 0,-4 6-4 16,-4 0 0-16,-7-3 5 16,-6 3 1-16,-4 0-10 15,-4 0 0-15,0 3 7 16,1 0 0-16,2 3-2 0,5 4 1 15,3-1-3-15,3-2 0 16,11 5-1-16,11-9 0 16,17-3 0-16,18-12 0 15,24-1 0-15,22-12 1 16,35-9 0-16,21-4 1 16,32-6 0-16,28-12 0 31,131-35 1-31,-39 12 1 0,-46 10 1 15,-39 3 0-15,-14 4-1 16,-7 8 0-16,-14 4-1 16,-25 6 1-16,-17 7-8 15,-32 2 0-15,-29 13-11 16,-27 10 1-16,-40 5-4 16,-45-8 1-16</inkml:trace>
  <inkml:trace contextRef="#ctx0" brushRef="#br4" timeOffset="302078.7907">11917 14195 24 0,'-42'10'12'0,"10"9"-13"0,25-13 17 16,-4 3-17-16,1 1 0 15,-1 2 0-15,4-2 0 16,3 2 1-16,8 1 1 0,10-4 0 15,21-6 1-15,22-6 1 16,38-13 1-16,39-5 1 16,35-8 0-1,43-2-1-15,24-4 1 0,11 7-2 16,14 0 1-16,-3 0-2 16,-18 3 1-16,-14 0-1 15,-18 3 1-15,-25 3-1 16,-10 3 1-16,-28 4-5 15,-29 2 1-15,-17 7-11 16,-46 3 0-16</inkml:trace>
  <inkml:trace contextRef="#ctx0" brushRef="#br4" timeOffset="302664.9795">12047 15628 25 0,'85'-31'12'0,"211"-13"-8"16,-183 29 9-16,50-7-12 16,66 0 0-16,35 0 3 0,22 9 0 15,3 4-3-15,-6 2 0 16,-19 4 1-16,-31 0 1 16,-32 3-6-16,-39-6 1 15,-24-4-7-15,-43-15 0 16</inkml:trace>
  <inkml:trace contextRef="#ctx0" brushRef="#br4" timeOffset="306133.615">15141 11282 6 0,'0'0'3'0,"4"0"-1"0,-4 0 4 15,0 0-1-15,0 0 0 16,0 0 1-16,0 0 0 15,0 0-9-15,0 0 1 16,0 0 5-16,0 0 1 16,0 0-3-16,0 0 0 15,3-3 0-15,4 3 0 16,0-6 0-16,0 0 1 16,1-4-1-16,-5 4 0 15,4 0 0-15,-7 6 1 0,0 0-2 16,-3 3 1-16,-1 0 2 15,-3 3 0-15,0-3 0 16,-4 4 1-16,1-4 0 16,-1 0 0-16,4 3-1 15,-3-3 1-15,2-3-3 16,1 0 1-16,0 0-2 16,0 0 1-16,4 0-2 15,-1 0 1-15,1-3 0 16,-1 3 0-16,1 0 0 15,3 0 1-15,0 0-2 16,0 0 1-16,0 0 0 16,0 0 0-16,0 0 0 15,0 0 0-15,0 0-1 16,0 0 1-16,0-6 0 16,0 3 0-16,0 0 1 15,-4 3 0-15,1-4-1 0,-1 4 1 16,1 0-1-16,-1 0 1 15,4 0 0-15,-3 0 0 16,3 0-1-16,-4 0 0 16,4 0 0-1,0 0 0-15,0 0-5 0,0 0 0 16,7-6-7-16,-10-13 1 16</inkml:trace>
  <inkml:trace contextRef="#ctx0" brushRef="#br4" timeOffset="308354.2339">14788 11151 19 0,'-3'-7'9'0,"6"-15"-5"0,-6 16 7 16,-1 3-10-16,-6-3 1 0,-1-10 0 15,-6 3 0-15,-5-2-2 16,-2-1 0-16,-1 0 3 16,-3 7 0-16,-11 9-2 15,-7 9 1-15,-3 7-1 16,-1 6 0 0,-10 12-1-16,-7 17 0 0,0 15-1 15,-7 9 0-15,0 9 2 16,4 14 0-16,17-1 1 15,17-3 0-15,26-6 0 16,13-7 0-16,19-9 0 16,9-12 0-16,19-19-1 15,6-22 1-15,11-19 0 16,11-26 1-16,3-14 0 16,-7-26 1-16,0-6 0 15,-17-10 0-15,-12-6-2 16,-13 1 1-16,-25 2-5 0,-10 7 1 15,-19 9-4 1,-20 15 1-16,-14 13-5 0,-11 20 1 16,-18 21-5-16,-10 3 0 15</inkml:trace>
  <inkml:trace contextRef="#ctx0" brushRef="#br4" timeOffset="309676.3316">30191 4995 15 0,'-32'0'7'0,"-46"-3"-8"16,64 0 8-16,-10 0-8 15,-8-1 1-15,-7 1 0 16,-7 6 0-16,0 7 0 15,4 5 0-15,-11 4 0 16,-3 6 1-16,-1 10 1 16,1 9 0-16,-4 3 0 0,3-6 0 15,4 9-1-15,11 6 0 16,14-6 0-16,14 1 0 16,10 2-1-16,18-3 1 15,15 0 0-15,16-3 1 16,22-3-1-16,32-19 1 15,25-6-1-15,13-13 1 16,18-12-1-16,-20-13 0 0,-12-12 0 16,-17-13 0-1,-14-9 0-15,-25-10 1 16,-18-6 1-16,-10 0 0 16,-22 0-2-16,-17 13 1 0,-17 2-5 15,-29 10 1-15,-25 19-6 16,-31 19 0-16</inkml:trace>
  <inkml:trace contextRef="#ctx0" brushRef="#br4" timeOffset="310847.6251">14256 12496 17 0,'-32'22'8'0,"-14"44"-11"0,32-41 8 16,-7 12-3-16,-11 26 1 15,-7 19 2-15,-7 15 0 16,4 0-5-16,7-3 0 16,3 3 5-1,14-15 0-15,8-4-1 0,10-15 1 0,14-10-1 16,14-25 1-16,11-15-1 16,17-26 0-16,8-21-2 15,14-26 0-15,-8-21-1 16,-10-7 0-16,-18-15-4 15,-24-1 0-15,-18 7-4 16,-14 3 0-16,-14 6-4 16,-25 22 1-16</inkml:trace>
  <inkml:trace contextRef="#ctx0" brushRef="#br4" timeOffset="311851.8858">29810 8065 23 0,'10'-38'11'15,"4"16"-11"-15,-10 10 11 0,-1 2-13 16,-3 1 0-16,0-4-3 16,-3-2 1-16,-4-4 6 15,0 3 0-15,-4-3-2 16,-3 7 0-16,-3 2 1 15,-5 14 0-15,-13 5 0 16,-7 13 1-16,-4 16 0 16,-7 9 1-16,-3 15 1 15,6-5 0-15,1 9 1 16,17 3 1-16,14 0 0 0,18-4 0 16,14-8-1-16,11-10 0 15,25-16-4-15,13-21 0 16,18-20-2-16,11-21 1 15,-7-7-2-15,-4-9 1 16,-18-9-6-16,-10-1 0 16,-32 1-4-16,-35 0 1 15</inkml:trace>
  <inkml:trace contextRef="#ctx0" brushRef="#br4" timeOffset="312709.1308">14312 14042 22 0,'-28'-13'11'0,"14"13"-21"0,10 3 13 0,1 4-10 16,-4 11 1-16</inkml:trace>
  <inkml:trace contextRef="#ctx0" brushRef="#br4" timeOffset="312845.5907">13974 14612 38 0,'-78'160'19'0,"53"-12"-24"16,32-120 39-16,18 6-33 15,17 1 0-15,15-10-1 16,6-16 1-16,18-24-5 15,11-17 0-15,3-24-5 16,1-26 0-16,-15-15-2 16,-14-16 0-16</inkml:trace>
  <inkml:trace contextRef="#ctx0" brushRef="#br4" timeOffset="313686.0932">30219 10354 20 0,'3'-25'10'0,"-13"-3"-22"0,3 21 11 0,-7 1-2 16,-7-3 1-16,-4-1 2 16,0 7 0-16,0 6 4 15,1 7 1-15,-1 12 0 16,4 9 1-16,7 13 2 15,3 9 1-15,8 4-1 16,6-7 0-16,4 0-3 16,4-9 1-16,7-10-1 15,17-12 0-15,7-13-1 16,18-21 1-16,14-14-2 16,0-5 1-1,-10-57-11 1,-29 6 1-16,-31 7-7 15,-22 21 1-15</inkml:trace>
  <inkml:trace contextRef="#ctx0" brushRef="#br4" timeOffset="328429.207">15011 10680 17 0,'-4'-9'8'0,"11"15"-11"16,-3-3 9-16,3 3-7 15,0 7 1-15,0 18 0 16,-4 4 0-16,1 12 1 15,-4 12 0-15,0 23 0 16,7 21 0-16,7 20 1 16,7 12 0-16,8 21-1 15,6 17 1-15,11 12-1 0,3 19 1 16,-3 15-1 0,3 16 0-16,-6 13-1 0,-8 16 1 15,-10 5-1-15,-8 10 1 16,-3-3-1-16,8-6 0 15,-5 0 0-15,4-4 0 16,-3-18 1-16,-4-26 1 16,-3-21 2-16,3-38 0 15,0-15 0-15,-4-26 0 16,1-6-1-16,0-13 0 0,-4-8-2 16,-4-5 0-16,-3-8-2 15,0-10 0-15,0-12 0 16,0-4 0-16,4-18 2 15,-1-10 0-15,-3-15 1 16,0-13 1-16,-3-22-1 16,-4-19 1-16,-7-34-1 15,-8-16 1-15,-6-29-2 16,-4-21 0-16,-3-28 0 16,3-25 0-16,-6-10-1 15,-5-9 1-15,4-13 0 16,-3-9 0-16,3-16 1 15,11-3 1-15,3-13-2 16,8-3 1-16,3-9-3 16,7-15 1-16,-4-4-2 15,-3 6 1-15,0 26-2 0,0 18 1 16,-4 19 0-16,0 31 1 16,4 29 2-16,7 15 0 15,7 32 0-15,4 19 0 16,6 21-2-16,8 29 0 15,3 40-2-15,4 45 1 16,3 49-1-16,7 63 0 16,1 82 2-16,-5 81 0 15,-2 70 4-15,-8 55 0 0,-4 45 1 16,-6 12 1 0,0-9 0-16,-1-35 1 0,4-37-8 15,-3-51 1-15,7-37-12 16,-4-59 0-16</inkml:trace>
  <inkml:trace contextRef="#ctx0" brushRef="#br4" timeOffset="328982.1037">15025 10859 24 0,'-28'-13'12'0,"13"7"-2"0,15-3 7 0,8-1-18 15,13-5 0-15,14-1-1 16,25 0 1-16,18-3 1 15,27 1 0-15,22-4-1 16,11 6 1-16,17 3-5 16,0 10 1-16,4 10-3 15,-32 5 0-15</inkml:trace>
  <inkml:trace contextRef="#ctx0" brushRef="#br4" timeOffset="329366.5004">15067 12025 47 0,'0'7'23'0,"124"-7"-38"16,-68-7 49-16,39-5-45 16,43-7 0-16,35-9-11 15,7 0 0-15</inkml:trace>
  <inkml:trace contextRef="#ctx0" brushRef="#br4" timeOffset="329884.2022">15402 13813 38 0,'39'-38'19'0,"120"-3"-27"0,-103 32 31 16,18 3-27-16,22 3 0 15,17 6-8-15,6 6 1 16,8 13 10-16,-17-6 0 16</inkml:trace>
  <inkml:trace contextRef="#ctx0" brushRef="#br4" timeOffset="330453.9653">15236 15371 53 0,'-3'3'26'0,"95"-18"-47"0,-43 2 56 0,36-6-41 15,24-3 0-15,32-6-6 16,14 6 0-16,1 3 11 15,-8 7 1-15,-14 9-12 16,-35 12 1-16</inkml:trace>
  <inkml:trace contextRef="#ctx0" brushRef="#br4" timeOffset="330695.1397">15374 16804 66 0,'64'47'33'0,"197"-37"-84"0,-166-13 76 0,53-19-43 31,18-16 1-31</inkml:trace>
  <inkml:trace contextRef="#ctx0" brushRef="#br4" timeOffset="335290.7135">31351 5387 33 0,'7'-13'16'0,"4"38"-45"0,-11-12 16 0,0 6 11 16,-14-25 1-1</inkml:trace>
  <inkml:trace contextRef="#ctx0" brushRef="#br4" timeOffset="335623.5743">31923 8052 47 0,'3'-31'23'0,"-6"25"-62"0,-1 15 46 15,-6 13-16-15,-1-6 0 16</inkml:trace>
  <inkml:trace contextRef="#ctx0" brushRef="#br4" timeOffset="335875.9598">32173 11119 1 0,'-70'-12'0'0</inkml:trace>
  <inkml:trace contextRef="#ctx0" brushRef="#br4" timeOffset="344551.7851">30529 5011 31 0,'-45'-32'15'0,"9"42"-15"0,33-17 15 0,-1 1-19 15,4-3 1-15,7-4-2 16,14-3 1-16,4 1 6 15,14 5 0-15,17 1-4 16,11 9 1-16,18 13 1 16,7 2 1-16,3 17-1 15,-3 11 1-15,-15 14-1 16,-10 9 1-16,-14 0 0 16,-17 3 0-16,-19-10 0 15,-17 7 1-15,-24 0 1 16,-8-10 1-16,-21 7 0 15,-11-6 0-15,1-4-1 16,-1-6 1-16,-3-10-2 16,11-8 1-16,7-4-2 15,10-3 0-15,3-13 0 16,12-3 1-16,3-2-1 0,6-1 1 16,8-3 1-16,4-3 0 15,6-7 0-15,4 4 1 16,4 0-1-16,7-7 1 15,-1 7-1-15,4 3 0 16,8-7-2-16,10 1 0 16,10 3-1-16,7 2 1 0,1 4-2 15,13 7 1-15,-3 2-1 16,4 4 1-16,3 5-1 16,0 11 1-16,0 2-1 15,-7 7 1-15,-10-1-1 16,-15-2 1-16,-10 2-2 15,-8 4 1-15,-13-3-1 16,-18 9 1-16,-21 0 0 16,-18 6 0-16,-18-6 0 15,-20-3 0-15,-4 0 1 16,-4-6 1-16,4-7 0 16,10-9 0-16,7-3 0 15,8-7 0-15,10-2 0 16,14 2 0-16,7-5 0 15,8-1 0-15,17 0-1 16,10-6 1-16,15 0-1 16,24-3 1-16,22 0-2 0,13 3 0 15,15 0 0-15,3 6 1 16,11 13-1-16,-7-7 1 16,-11 10-1-16,0 13 1 15,-14-1-1-15,-10 10 1 16,-11 6-1-16,-7 4 0 15,-15 2-1-15,-9 1 1 16,-12-4-1-16,-20 0 1 16,-15 1 0-16,-10-1 1 0,-22-6 1 15,-20 0 1-15,-19-3-1 16,-13-10 1-16,-18-2-1 16,-4-7 1-16,-3-6-7 15,-10-1 1-15,-1 4-10 16,18-28 1-16</inkml:trace>
  <inkml:trace contextRef="#ctx0" brushRef="#br4" timeOffset="404484.3626">30438 5017 18 0,'-21'-19'9'0,"45"-9"-9"0,-10 25 9 0,11-4-7 15,7-5 0-15,17-4 2 16,11 13 1-16,25 0-6 16,14 12 0-16,21 4 3 15,-1 15 1-15,1 13-3 16,-10 6 1-16,-22 13-1 16,-21-7 1-16,-18-9 0 15,-20 6 1-15,-29 6 1 16,-32-2 0-16,-25 8 0 15,-20 7 0-15,-26 16-4 16,-2 3 1-16,2 0-8 16,5-7 1-16,16 1-2 15,30-26 0-15</inkml:trace>
  <inkml:trace contextRef="#ctx0" brushRef="#br4" timeOffset="404859.1236">30734 5970 25 0,'-7'-34'12'0,"42"18"-19"16,-17 7 23-16,14 5-16 16,17 1 0-16,11 6 1 15,18 10 0-15,-1 12-1 16,8 19 0-16,3 19 0 15,-3 28 0-15,-11 6-3 16,-11-3 1-16,-20-6-3 16,-26-7 1-16,-31-12-2 15,-25-6 0-15</inkml:trace>
  <inkml:trace contextRef="#ctx0" brushRef="#br4" timeOffset="405188.4728">30995 6503 17 0,'71'-25'8'0,"77"28"-7"0,-102 7 15 0,21 12-16 15,10 15 0-15,-6 20 0 16,-4 18 1-16,-14 16 0 16,-21 9 0-16,-18-9 1 15,-21 0 1-15,-29 16-4 31,-17-10 1-31,-21-12-6 0,-35-10 1 0</inkml:trace>
  <inkml:trace contextRef="#ctx0" brushRef="#br4" timeOffset="405700.7307">30667 7704 28 0,'0'-37'14'0,"81"2"-23"0,-42 23 23 0,21-4-14 16,18 7 0-16,17 9 0 16,-4 6 0-16,1 19-1 15,-7 3 1-15,-15 16 0 16,-13 9 1-16,-22 7 2 16,-21 6 1-16,-24-4 1 15,-19 11 1-15,-6-1-4 16,-18 3 1-16,0-3-7 15,-7-3 1-15,-10 6-7 16,3-28 1-16</inkml:trace>
  <inkml:trace contextRef="#ctx0" brushRef="#br4" timeOffset="406014.1015">31179 8256 27 0,'7'10'13'0,"56"5"-17"0,-42-8 22 0,15 5-18 16,16 13 0-16,8 16 0 15,4 9 1-15,-15 13 2 16,-3 12 0-16,-11 10 1 15,-13 3 1-15,-8-4 0 16,-11-2 1-16,-10-4-4 16,-10-9 0-16,-12-12-10 15,-13-17 0-15,-22-15-4 16,-31-25 1 0</inkml:trace>
  <inkml:trace contextRef="#ctx0" brushRef="#br4" timeOffset="411210.7978">31542 5233 7 0,'-21'0'3'0,"0"-6"-3"0,13 3 4 15,-6 3-4-15,-3-3 1 16,3-7 1-16,0 1 1 16,3-1-3-16,7 4 0 15,19-9 1-15,23-1 0 16,12-3-1-16,27-3 1 0,19-3-1 15,20 0 0-15,11 3-3 16,0 6 0-16</inkml:trace>
  <inkml:trace contextRef="#ctx0" brushRef="#br4" timeOffset="411870.5306">31485 6067 36 0,'-70'-22'18'0,"66"-6"-31"15,22 19 41-15,24-1-31 16,15-2 0-16,24-4-1 0,11 4 1 16,21-1 0-16,14 10 1 15,3 6-7-15,-17-15 1 16</inkml:trace>
  <inkml:trace contextRef="#ctx0" brushRef="#br4" timeOffset="412546.9651">31447 5265 22 0,'45'-32'11'0,"65"7"-16"15,-78 25 18-15,13 10-23 16,1 2 0-16</inkml:trace>
  <inkml:trace contextRef="#ctx0" brushRef="#br4" timeOffset="412729.7187">31362 5528 23 0,'11'0'11'0,"77"-3"-18"0,-49 0 23 16,3-4-16-16,14-2 1 16,4 6-12-16,-3 3 1 0</inkml:trace>
  <inkml:trace contextRef="#ctx0" brushRef="#br4" timeOffset="412879.6">31528 5738 20 0,'7'0'10'0,"88"13"-14"15,-56-13 15-15,10 0-20 16,11 3 0-16</inkml:trace>
  <inkml:trace contextRef="#ctx0" brushRef="#br4" timeOffset="413044.5461">31750 6149 21 0,'-7'3'10'0,"67"28"-17"0,-39-24 21 16,18 2-20-16,10 0 1 15,11 1-4-15,-21-7 0 16</inkml:trace>
  <inkml:trace contextRef="#ctx0" brushRef="#br4" timeOffset="413196.8893">31679 6528 28 0,'4'3'14'0,"56"26"-26"0,-49-26 29 0,27-3-23 16,19 3 1-16,6 6-7 15,-13-5 1-15</inkml:trace>
  <inkml:trace contextRef="#ctx0" brushRef="#br4" timeOffset="413359.4964">31665 6870 36 0,'-28'25'18'0,"81"-6"-38"15,-18-13 36-15,15-6-18 16,24-6 1-16,10 0-8 16,12 3 1-16,-5 3 7 0,-16-7 0 15</inkml:trace>
  <inkml:trace contextRef="#ctx0" brushRef="#br4" timeOffset="413529.4023">31651 7507 29 0,'-35'78'14'0,"151"-62"-20"0,-77-22 28 0,21-4-28 16,14 1 1-16,11 6-9 16,-18-10 0-16</inkml:trace>
  <inkml:trace contextRef="#ctx0" brushRef="#br4" timeOffset="413689.0147">31380 8055 38 0,'-39'16'19'0,"74"-3"-37"16,-10-10 37-16,21-3-19 15,21-6 0-15,10-4-3 16,8 7 1-16,7-3-4 15,-8 6 0-15</inkml:trace>
  <inkml:trace contextRef="#ctx0" brushRef="#br4" timeOffset="413853.4057">31627 8513 35 0,'28'-9'17'0,"92"-10"-27"0,-81 13 30 16,28 0-27-16,10 6 0 16,8 3-8-16,-11-3 0 15</inkml:trace>
  <inkml:trace contextRef="#ctx0" brushRef="#br4" timeOffset="413987.841">31789 8965 39 0,'0'0'19'0,"77"-6"-39"16,-38 2 36-16,18 1-29 15,13 3 0-15</inkml:trace>
  <inkml:trace contextRef="#ctx0" brushRef="#br4" timeOffset="414156.854">31863 9655 36 0,'0'37'18'0,"78"42"-39"0,-36-64 36 16,18 1-24-16,24 0 0 16,12 9-3-16,-5-16 1 15</inkml:trace>
  <inkml:trace contextRef="#ctx0" brushRef="#br4" timeOffset="415280.1941">23110 5650 20 0,'-17'0'10'0,"27"0"-14"16,1 7 11-16,10-7-12 16,14 0 1-16,8-7-4 0,3-2 1 15</inkml:trace>
  <inkml:trace contextRef="#ctx0" brushRef="#br4" timeOffset="415464.7218">23089 6277 13 0,'11'-6'6'0,"109"-13"-13"0,-74 4 11 16,24-4-8-16,8-3 1 0</inkml:trace>
  <inkml:trace contextRef="#ctx0" brushRef="#br4" timeOffset="415655.7034">23237 6889 24 0,'-14'0'12'0,"74"-22"-18"16,-28 16 25-16,21-4-21 16,11-5 0-16,17 2-10 15,3 7 0-15</inkml:trace>
  <inkml:trace contextRef="#ctx0" brushRef="#br4" timeOffset="415821.086">23491 7560 23 0,'-24'16'11'0,"38"6"-14"0,-4-16 17 0,12-3-16 16,6 0 0-16,11-9-9 15,7 0 0-15</inkml:trace>
  <inkml:trace contextRef="#ctx0" brushRef="#br4" timeOffset="415984.9904">23287 8410 19 0,'7'19'9'0,"95"-10"-20"16,-59-9 13-16,13 0-7 15,4-6 1-15</inkml:trace>
  <inkml:trace contextRef="#ctx0" brushRef="#br4" timeOffset="416133.9648">23421 9156 24 0,'-11'66'12'0,"103"6"-26"0,-60-53 24 16,21 3-18-16,21 6 0 16</inkml:trace>
  <inkml:trace contextRef="#ctx0" brushRef="#br4" timeOffset="428625.5726">31164 5390 13 0,'-14'-19'6'0,"-21"-6"3"0,28 16 6 0,-4-1-14 16,-3 4 1-16,0-6 0 15,-3 5 0-15,-1-2-3 16,0-1 0-16,4 4 2 16,4 0 1-16,6 0-2 15,15-1 1-15,13-2 0 16,15 0 1-16,21-10-1 15,7 3 0-15,21-3 1 16,4 0 0-16,14-3 0 16,0 4 0-16,14 2-1 15,3 10 1-15,4 6-1 16,-7 9 0-16,-4 4-1 16,1 18 0-16,-8 10-1 15,1 18 0-15,-8 10-1 16,-10 22 1-16,-4 0 0 15,-4 10 0-15,-9 11 0 16,-12-8 0-16,-24-1 2 16,-18 17 0-16,-21-1 0 0,-21 3 0 31,-71 101 0-31,-10-13 0 16,0-19 0-16,6-28 0 15,-2-22 0-15,9-12 1 16,-6-26 0-16,-4-9 0 0,8-9 0 15,6-10 1-15,4-9-1 16,7-16 1-16,17-12 1 16,8-16 0-16,7-3-1 15,6-13 0-15,4 0 0 16,4-3 0-16,7 1-1 16,3-1 1-16,4 0-3 15,0 0 1-15,4-3 0 16,-1 3 0-16,4 0-1 15,0-3 1-15,0 3-1 16,0-3 1-16,0 0-1 16,0 3 0-1,0-6-9-15,-4 3 0 0,1-9-6 16,2-35 1-16</inkml:trace>
  <inkml:trace contextRef="#ctx0" brushRef="#br4" timeOffset="429209.7219">30995 8055 33 0,'-25'-34'16'0,"18"6"-22"16,14 18 22-16,7 1-16 16,8-4 0-16,6 1 4 15,4-1 0-15,13 4-4 16,5 6 1-16,17 6 1 15,21 13 1-15,4 21-1 16,17 23 1-16,4 9-3 0,18 25 1 16,-1 28-3-16,4 16 1 15,-7 16-1 1,-7 21 1-16,-11 7 0 0,-17 6 1 16,-25 1 0-16,-21 2 0 15,-32-3 3-15,-35 6 0 16,-21-9 0-16,-36-3 1 15,-24-12-3-15,-22-17 0 0,-10-21-11 16,-21-35 1-16</inkml:trace>
  <inkml:trace contextRef="#ctx0" brushRef="#br4" timeOffset="430276.3755">23149 6067 16 0,'53'-18'8'0,"127"-33"-5"16,-120 33 8-16,42-14-8 15,25-5 1-15,18-10 2 16,24 3 0-16,11 0-8 16,0 0 1-16,7 9 4 0,-3 7 0 15,3 3-3-15,-4 9 0 16,-10 4-5-16,-28 2 0 16,-22 4-3-16,-31-3 0 15</inkml:trace>
  <inkml:trace contextRef="#ctx0" brushRef="#br4" timeOffset="430639.4139">23569 5472 13 0,'39'-41'6'0,"-4"35"-4"16,-28 6 8-16,0 12-8 15,-10 13 0-15,-1 25 0 16,-24 26 1-16,-21 21-4 15,-8-6 1 1,1 3 4-16,3-3 0 0,18 0-2 16,17-7 1-16,18-8-1 15,10-4 1 1,128 25-9-16,21-25 1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20:15:40.115"/>
    </inkml:context>
    <inkml:brush xml:id="br0">
      <inkml:brushProperty name="width" value="0.05292" units="cm"/>
      <inkml:brushProperty name="height" value="0.05292" units="cm"/>
      <inkml:brushProperty name="color" value="#C00000"/>
    </inkml:brush>
  </inkml:definitions>
  <inkml:trace contextRef="#ctx0" brushRef="#br0">22458 10925 59 0,'-42'-72'29'0,"-1"12"-39"0,40 47 30 0,-1 4-31 15,1 9 1-15,-12 22-14 16,-6 9 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19:45:21.395"/>
    </inkml:context>
    <inkml:brush xml:id="br0">
      <inkml:brushProperty name="width" value="0.05292" units="cm"/>
      <inkml:brushProperty name="height" value="0.05292" units="cm"/>
      <inkml:brushProperty name="color" value="#FF0000"/>
    </inkml:brush>
  </inkml:definitions>
  <inkml:trace contextRef="#ctx0" brushRef="#br0">5260 10018 9 0,'-11'0'4'0,"11"4"-3"0,0-4 4 15,4 3-5-15,3 0 0 16,-7 0 1-16,3 0 0 16,-3 0 0-16,0 0 1 15,0 4 1-15,0-1 0 16,-3 3-1-16,3 7 1 0,-7 0 0 15,3 9 0-15,-6 19-2 16,3 3 0-16,7 22 0 16,-7 0 0-16,7 12 0 15,7 4 0-15,-7 9 0 16,7 10 0-16,3 5-1 16,1 4 1-16,0 9-1 15,-11 7 0-15,0-10 0 16,0 3 0-16,-8 4 1 15,5-1 0-15,-4-6 0 16,3-9 0-16,4 0 0 16,0-19 0-16,4-3-1 15,3-7 1-15,4-12-1 16,-8-19 0-16,4-9 0 16,-3-9 0-16,-4-14 0 15,0-14 0-15,-4-17 0 16,4-12 0-16,-7-22-1 15,7-10 1-15,0-18 0 0,-3-19 1 16,3-3-1-16,0-7 0 16,-8-5 0-1,5-7 0-15,3 0 0 0,-7-7 1 16,3 4-1-16,-3-9 1 16,0 2-1-16,4-6 0 15,-4 10 0-15,7 3 0 16,0 3 0-16,7 9 0 15,-7 23 0-15,3 5 0 16,1 17-1-16,-1 11 1 0,-3 14 0 16,7 9 0-16,-7 15-1 15,0 7 1-15,4 15-1 16,6 16 1-16,1 10 0 16,-4 12 0-16,0 6 0 15,-3 7 0-15,-1 12 0 16,-3 9 1-16,0 16 0 15,-7 13 1-15,0 9-1 16,-3 16 1-16,-1 9-1 16,-10 7 1-16,7-10-1 15,3-6 1-15,8-3-2 16,-5-16 0-16,5-3 0 16,3-16 1-16,-7-6-1 15,3-7 1-15,1-15-1 16,-1-15 1-16,1-10-1 15,-1-13 1-15,1-12-1 16,-8-19 0-16,-6-13-1 0,2-24 0 16,8-17 0-16,-3-18 1 15,3-19-1-15,3-3 0 16,4-3 0-16,4-10 1 16,3 4-1-16,-7-10 1 15,10-9-1-15,-6 6 1 16,-1-13 0-16,1-6 0 15,3-9-1-15,7-7 1 0,4 4 0 16,-4 9 0-16,0 16 0 16,0 15 1-16,4 29-2 15,-8 15 1-15,1 16-1 16,-4 16 1-16,4 21 0 16,-8 20 0-16,4 15-1 15,-7 19 1-15,0 25 0 16,-7 9 1-16,4 26 1 15,-15 15 1-15,-3 19-1 16,-11 9 1-16,7 4-1 16,1-4 1-16,6-6-6 15,11-12 0-15,14-4-7 16,4-3 0-16</inkml:trace>
  <inkml:trace contextRef="#ctx0" brushRef="#br0" timeOffset="26105.125">3549 9106 30 0,'28'-25'15'0,"43"-13"-14"0,-40 26 15 0,8-7-17 15,11 0 0-15,-8 3-1 16,4 10 1-16,-4 9 1 15,-14 13 1-15,-10 6 0 16,-7 16 1-16,-18 12 1 16,-4 12 1-16,-10 1 2 15,-7 16 1-15,-1-1 1 16,1 7 0-16,3-4-3 16,4-2 1-16,7-7-3 0,11-13 1 15,3-12-6-15,10-6 0 16,1-13-3-1,6-15 1-15,5-19-1 0,9-13 1 16,26-22-1-16,3-6 1 16,10-13 2-16,1-2 0 15,7 2 1-15,3-6 1 16,-4 10 0-16,-6 2 0 16,-11 7 1-16,-21 10 0 15,-8 5 0-15,-9 7 0 16,-12 10-2-16,-13 8 1 0,-8 14-1 15,-17 11 0-15,-4 17 0 16,4 9 1-16,7 9 2 16,3 10 0-16,7 3 3 15,11-7 0 1,22-2 2-16,16-10 0 0,12-13-1 16,13-18 0-16,8-19-3 15,-4-29 1-15,10-21-3 16,5-19 1-16,-5-16-2 15,-17-9 1-15,-10 3-2 16,-19-3 0-16,-20 18-9 16,-39 23 1-16,-32 25-7 15,-43 21 1-15</inkml:trace>
  <inkml:trace contextRef="#ctx0" brushRef="#br0" timeOffset="40685.9773">23410 6506 11 0,'-21'-3'5'0,"7"-3"-4"0,11 3 5 0,-1 3-8 16,-3 0 1-16,0 0 2 16,0-6 0-16,-4 2 2 15,1 1 1-15,-4 0 1 16,-4 3 0-16,0 0 1 16,1-3 0-16,-1 6-1 15,4-3 1-15,3 3-4 16,4-3 0-16,4 3-1 15,3-3 0-15,7 4 0 16,7-4 0-16,11 0 0 16,6 3 1-16,8-6-1 15,14-4 1-15,7 7-1 16,11 0 0-16,-1 3-1 16,11 4 1-16,-3 2-1 15,7 1 1-15,-1 2-1 16,4 1 0-16,8-7 0 15,-5 6 0-15,5-2 0 16,-1-4 1-16,-7-6-1 16,-7-3 1-16,0 0-1 15,-3-3 1-15,-4 6 0 0,-10-7 0 16,-15 7-1-16,-7 0 0 16,-6 0 0-16,-12-6 0 15,-3 12-1-15,-6-6 1 16,-5-6-1-16,-3 3 1 15,-3-7 0-15,-4-2 0 16,-7-1 0-16,-7 1 1 16,-11-1-1-16,-10-2 1 15,-15 2-1-15,-6 4 0 0,-15-7-1 16,-13 0 1-16,-19 4 1 16,-3 6 0-1,-52-1-1 1,24 4 1-16,21 3-1 15,17 0 0-15,22 3 0 16,18 0 0-16,21 1-1 16,28 2 0-16,35 0 0 15,32 3 1-15,31 1-1 16,29 6 0-16,22 2-9 16,13 7 0-16,14-28 0 15,-14-22 0-15</inkml:trace>
  <inkml:trace contextRef="#ctx0" brushRef="#br0" timeOffset="63714.3294">3757 10332 16 0,'-32'3'8'0,"32"-3"-12"16,-7 0 8-16,7 0-4 0,-10 0 1 15,3 3 2-15,3-3 1 16,-6 3-3-16,-8 1 1 16,7 2 4-16,1-6 1 15,-1 0-1-15,4 3 1 16,7-3-2-16,7 3 1 15,7-6-3-15,11-3 1 0,17-4-3 16,-3-12 1 0,21-3-1-16,4-3 1 0,13 6-1 15,11-6 1-15,-10-3-1 16,14-4 1-16,6-6-1 16,5 13 0-16,3-6-2 15,-8-4 1-15,-2 0 0 16,-1 1 0-16,-7 2 0 15,-17 4 0-15,-11 3 1 16,-11 3 0-16,-17 3-1 16,-18 3 1-16,-18 6-1 15,-17 7 0-15,-18 3-1 16,-21 9 1-16,0 3-1 16,-21 10 1-16,-7 3 0 15,0 16 1-15,-14-4-1 16,3 4 1-16,-11 6-2 15,12 3 0-15,9-6-7 16,19-7 1-16,10 1-5 16,7-16 0-16</inkml:trace>
  <inkml:trace contextRef="#ctx0" brushRef="#br0" timeOffset="77195.2622">4343 8494 40 0,'-18'0'20'15,"18"48"-40"-15,0-30 41 0,11 7-27 16,-4 7 0-16,7 9-2 16,3-4 1-16,12-2 12 15,2 5 1-15,8 4-5 16,-3-3 0-16,-1-3 4 16,-14-7 0-16,-10 0 2 0,-22-5 1 15,-21 5-4 1,-38-3 1-16,-40-9-8 15,-10 3 0-15,-38-16-7 0,9-28 1 16</inkml:trace>
  <inkml:trace contextRef="#ctx0" brushRef="#br0" timeOffset="89671.7197">26988 6437 21 0,'-22'-12'10'0,"-2"-26"-11"0,20 29 11 0,-6-1-10 15,-1 1 1-15,0-4 0 16,4 1 0-16,4 3-1 15,10 2 1-15,3 4 0 16,19 3 0-16,31 6-1 16,24 7 1-16,29 6 0 15,35-4 0-15,25 4-1 16,21-6 0-16,0-1-1 16,-3-2 0-16,-11-4-4 15,-15 0 0-15,12-3-1 16,-25-18 0-16</inkml:trace>
  <inkml:trace contextRef="#ctx0" brushRef="#br0" timeOffset="97135.5545">5129 10078 16 0,'-7'-9'8'0,"11"9"-4"0,-4 0 9 15,0 0-13-15,0 3 1 0,3 6 1 16,-3 4 0-16,0 2-3 16,4-2 1-16,-4 15 2 15,7 10 0-15,-7 15-1 16,4 16 0-16,3 22-1 16,-4 25 1-16,4 16 0 15,-7 28 1-15,4 15-2 16,-4 20 1-16,-4-7 1 15,4-22 0 1,-10-6-1-16,3-25 1 16,-4-10 0-16,0-28 0 15,1-15 1-15,-8-13 0 16,4-13-1-16,-4-12 1 0,8-9 0 16,-8-13 1-16,4-16-2 15,3-9 0-15,4-19-1 16,0-16 0-16,4-15-2 15,3-28 1-15,-7-7-1 16,3-13 0-16,-6-24 0 0,3-7 0 16,3-9 0-16,1 6 1 15,-1 4 0-15,-3 5 0 16,3 10 0-16,-3 0 1 16,4 16-1-16,6 6 0 15,4 3-1-15,-3 19 1 16,3 6-1-16,0 9 1 15,4 10-1-15,3 13 0 16,3 21 0-16,-2 20 0 16,-1 24-1-16,0 32 1 0,3 18 0 15,-10 26 1-15,4 21 0 16,-11 17 1-16,-7 11 0 16,-4 7 1-16,1 0 0 15,-1-9 1-15,1-10-1 16,-1-9 0-16,0-9 0 15,4-17 0-15,7-15-1 16,-7-15 1-16,4-20-1 16,-4-18 1-16,3-16-1 15,-3-25 1-15,4-19-2 16,3-18 1-16,-7-16-2 16,7-1 1-16,-4-2-2 15,4 2 1-15,-3 7-1 16,-1 7 1-16,4 11-2 15,0 8 1-15,0 14-5 16,7 20 0-16,7 2-5 16,-7-2 1-16</inkml:trace>
  <inkml:trace contextRef="#ctx0" brushRef="#br0" timeOffset="112463.875">23114 10320 11 0,'-11'-26'5'0,"11"-2"-3"0,0 13 6 0,0-1-6 15,0 0 1-15,0 1 3 16,4-4 1-16,-1 3-8 16,1-3 1-16,3 0 4 15,7 1 1-15,11 2-1 16,17 3 1-16,18 4-2 16,25-4 0-16,38 1-1 15,22 2 1-15,24-5 0 16,15-1 0-16,-8 4-2 15,-17-1 1-15,-22-6-7 16,-20 7 1-16,-36-7-6 16,-32-22 0-16</inkml:trace>
  <inkml:trace contextRef="#ctx0" brushRef="#br0" timeOffset="113466.8956">3637 10611 34 0,'81'-56'17'0,"131"-38"-17"0,-127 62 17 0,28-15-19 15,24-3 1-15,25 0 0 16,-13 0 0-16,-1 0 2 31,-25 3 0-31,-10 12-1 0,-18 7 0 0,-21 3 1 16,-14 6 0-16,-24 9-1 15,-26 7 1-15,-34 22-5 16,-26 19 1-16,-49 31-6 16,-21-16 1-16</inkml:trace>
  <inkml:trace contextRef="#ctx0" brushRef="#br0" timeOffset="123618.0327">9786 6265 28 0,'0'-28'14'0,"-14"-13"-13"0,10 28 14 15,-6 1-17-15,-8-7 0 16,-6 7-2-16,-15-4 1 16,-14 0 4-16,-7-6 1 15,-14 0-2-15,-14 3 0 16,-1 1 2-16,-16 5 1 16,-5 7 0-16,-10 9 0 15,-10 13-1-15,-8 2 0 0,1 17-2 16,-5 9 1-1,-6 25-2-15,11 6 0 0,10 10 0 16,-7 3 0-16,24 2 1 16,15 17 0-16,3-7-1 15,18 10 1-15,21-9 0 16,18-1 0-16,21 10 0 16,14-7 1-16,14 4-1 15,21-4 1-15,18 1-2 16,14-4 1-16,18 7-1 15,21-7 1-15,3-15 0 16,18-4 0-16,4-21-1 16,17-19 1-16,7-23 1 15,7-18 1-15,11-15 0 16,7-29 0-16,-7-10 0 16,0-15 1-16,-11-18 0 15,-17-23 0-15,-15-12-1 16,-20-10 1-16,-22-15 0 0,-21-10 0 15,-25-9-1-15,-21-7 0 16,-21 10-2-16,-21 13 0 16,-11 18-3-16,-17 19 0 15,-25 13-10-15,-18 24 1 16</inkml:trace>
  <inkml:trace contextRef="#ctx0" brushRef="#br0" timeOffset="130222.1388">9458 8300 29 0,'-21'-16'14'0,"24"4"-18"0,-3 6 15 0,0 6-23 16,0 9 0-16</inkml:trace>
  <inkml:trace contextRef="#ctx0" brushRef="#br0" timeOffset="132128.8603">8929 5760 3 0,'-11'-6'1'0,"8"-7"-2"0,3 13 2 0,0 0-2 15,0 0 1 1,-4 0-1-16,-3-6 1 0</inkml:trace>
  <inkml:trace contextRef="#ctx0" brushRef="#br0" timeOffset="132292.767">8731 5788 21 0,'-35'10'10'0,"-25"-60"-12"0,46 40 26 0,0-6-25 16,3-2 0-16,8-14-4 16,31-5 0-16,35-17 1 15,36-15 1-15,42-18-3 16,36-17 0-16</inkml:trace>
  <inkml:trace contextRef="#ctx0" brushRef="#br0" timeOffset="137428.3483">8837 6102 1 0,'-21'3'0'0</inkml:trace>
  <inkml:trace contextRef="#ctx0" brushRef="#br0" timeOffset="137743.5475">8696 6089 14 0,'-18'-6'7'0,"-24"9"3"0,31 0 7 0,-3-3-15 16,-3 0 0-16,-4-3 1 15,-4 0 0-15,4-6-3 16,-11-13 0-16,4-7 3 16,-4-11 0-16,-3-14 1 15,10-2 0-15,7-10 0 16,4 7 1-16,18-7-2 16,17-6 1-16,7 6-2 15,22-3 1-15,9-3-2 16,9 3 0-16,-5 6 0 15,8 0 0-15,-4 13-2 16,-4 3 1-16,-14 6-2 0,-3-3 0 16,-17 13-7-16,-12 15 0 15,-20 7-3-15,-8-16 0 16</inkml:trace>
  <inkml:trace contextRef="#ctx0" brushRef="#br0" timeOffset="147757.5041">23555 9846 36 0,'-74'0'18'0,"10"-6"-18"15,50 9 19-15,0 0-21 16,4 0 1-16,6 0-2 15,11 0 1-15,21 4 4 16,29-4 0-16,31-3-2 0,43 0 0 16,38 0 0-16,28 3 1 15,1 0-4-15,-8 3 1 16,-13 7-7-16,-15-4 1 16</inkml:trace>
  <inkml:trace contextRef="#ctx0" brushRef="#br0" timeOffset="148328.9074">28109 9950 63 0,'173'-41'31'0,"212"25"-49"0,-258 16 64 16,49 6-58-16,22-3 1 0,6 1-17 15,-10-4 1-15,-14-10 31 16,-32-21 0-16</inkml:trace>
  <inkml:trace contextRef="#ctx0" brushRef="#br0" timeOffset="150895.1043">3320 12947 28 0,'-22'-3'14'0,"26"-12"-19"0,3 5 14 15,7-9-11-15,21-9 1 16,8-3 1-16,13-13 1 16,15-3-1-16,17-13 1 15,14-3 0-15,18-2 1 16,18-7-1-16,-8 6 1 16,8 6-1-16,-18 0 1 15,0 4 0-15,-11 0 1 16,-21 2-1-16,-3 1 1 0,-11 0-1 15,-3 9 1-15,-11 12-1 16,-22 7 1-16,-6 3-2 16,-11 7 0-16,-28 8-1 15,-14 23 0-15,-21 12-1 16,-36 10 1-16,-24 12-1 16,-7 3 0-16,-22 7 0 15,4 0 1-15,-4 9 0 16,15-10 1-16,7 4-2 15,17-10 0-15,11-6 0 16,10-3 0-16,22-13-2 16,10-5 1-16,18-8 0 15,21-11 0-15,11-14 1 16,20-11 0-16,19-20 1 16,27-15 0-16,33-10 2 0,13-9 0 15,18-7-1-15,14-2 1 16,-13-1-1-16,-1 13 1 15,-18 7-1-15,-21 11 1 16,-27 11 0-16,-19 11 1 16,-17 17 1-16,-29 9 0 15,-38 22 1-15,-25 18 0 16,-31 23-3-16,-40 9 0 16,-3 22-13-16,-32 3 1 0</inkml:trace>
  <inkml:trace contextRef="#ctx0" brushRef="#br0" timeOffset="153986.9909">8160 8131 28 0,'-14'-16'14'0,"21"10"-14"0,3 0 14 16,8-4-13-16,3-6 0 15,25-6 0-15,14-6 1 16,10 0-3-16,29-10 0 16,-3-2 2-16,16 2 0 0,8-3 0 15,0-6 1-15,-10 0 1 16,-12-3 0-16,-2 0 0 16,-5 0 0-16,-13 3 0 15,-7 9 1-15,-15 7-2 16,-10 6 0-16,-11 3-2 15,-14 9 0-15,-14 7 0 16,-14 12 0-16,-21 16-1 16,-18 9 1-16,-17 4 0 15,-22 6 0-15,-7 6 0 16,-24 3 1-16,-4 6-1 16,-11 4 1-16,-20 6-1 15,10 0 1-15,-4-10-1 16,4 0 1-16,10 1-1 15,15-13 1-15,24-10-1 16,22-2 1-16,10-10-2 0,21-7 0 16,14-18-1-16,39-9 1 15,22-10 0-15,38-16 0 16,10-6-1-16,33-19 1 16,31 1 2-16,21-7 0 15,8 0 0-15,-1 3 0 16,7-3 0-16,-20 16 1 15,-22 9-1-15,-18 9 0 16,-31 13-1-16,-25 13 0 0,-28 9-3 16,-36 12 1-16,-34 20-9 15,-47 8 0-15</inkml:trace>
  <inkml:trace contextRef="#ctx0" brushRef="#br0" timeOffset="206233.8193">10192 5368 8 0,'-4'-19'4'0,"4"4"-3"0,0 15 4 16,0 0-4-16,-3 3 0 16,-1 3 3-16,1 7 1 15,-1-1-6-15,1 7 1 16,-1 6 2-16,1 0 1 16,-1 10-1-16,4 15 0 15,0 9-2-15,-7 26 1 16,7 9-1-16,0 16 1 15,-4 18-1-15,4 10 0 0,0-3 0 16,11-3 0-16,-7 9 0 16,6 3 1-16,1-9-1 15,-1 9 1-15,4 1-1 16,-10 8 1 0,-4 101 0-1,-4-37 0-15,1-14-1 16,-4-18 0-16,0-9 0 15,-4-13 1-15,1-9-1 16,3-1 1-16,-4-11 0 16,4-8 0-16,0-2-1 15,0 12 1-15,-4-3-1 16,1 4 0-16,-1-4 0 16,4 6 1-16,0-3-1 15,3 1 0-15,4-7 0 16,0 0 0-16,-3-7 1 15,-1 1 0-15,1-7 0 16,-4 7 0-16,0 0 0 16,-4-10 1-16,-3 13-1 0,0 3 0 15,-4 6-1-15,-3-3 1 16,3 13-1 0,8 0 0-16,-4 6-1 0,3 0 1 15,1-1-1-15,-8-2 1 16,4-3 0-16,3-13 0 15,1 3 1-15,3-6 0 16,-4 0 0-16,-3-6 1 16,3 0-1-16,1-10 1 0,-1 3-1 15,4 1 1 1,0-4-2-16,4-3 1 0,-8-3 0 16,4 0 0-16,0-6-1 15,0-6 1-15,3-14-1 16,4 8 0-16,4-7 0 15,-1-7 0-15,1 7-1 16,3-9 1 0,0-4 0-16,0-3 0 0,-3-6 1 15,3 0 0-15,-4-12 1 16,1-1 0-16,-1-9 1 16,1 0 1-1,-8-9 0-15,4-4 0 0,0-2-1 16,0-4 1-16,4-3-1 15,-4-3 0-15,7-3-2 16,-4 0 0-16,4 0-1 16,-7-1 0-16,0 7 0 0,4-6 1 15,-1 0 0-15,-3 3 1 16,4-6-1-16,3-1 0 16,-3-2 0-16,-1-4 1 15,1-2-2-15,-1-1 0 16,-3 0 0-16,0-3 0 15,0 0 0-15,0-3 1 16,0 4-1 0,4-1 1-16,-4 0-1 0,0 0 1 0,0-3 0 15,3 3 1-15,-3 0-1 16,0 0 1 0,0 4-1-16,-3-1 1 0,-1 0-1 15,1 0 0-15,-1-2-2 16,1 2 1-16,-1-3-3 15,0 0 1 1,-6 0-7-16,-4-6 0 0,-7-9-7 16,-18-10 0-16,0-22 0 15,-3-10 1-15</inkml:trace>
  <inkml:trace contextRef="#ctx0" brushRef="#br0" timeOffset="208071.0131">10209 16506 13 0,'-10'4'6'0,"13"-20"-19"0,1 10 9 0</inkml:trace>
  <inkml:trace contextRef="#ctx0" brushRef="#br0" timeOffset="208200.9411">10149 16506 29 0,'-14'32'14'0,"0"-13"-22"0,14-16 29 0,-3 0-24 15,3-3 1-15,-4 0-3 16,1 0 1-16,-1 0 3 15,1-3 0-15,-4 3-6 16,3-10 0-16</inkml:trace>
  <inkml:trace contextRef="#ctx0" brushRef="#br0" timeOffset="228499.4813">7878 7337 21 0,'-43'-15'10'0,"-17"-1"-8"16,46 13 11-16,-7 0-14 15,-11 3 1-15,-10 0-1 16,0 0 0-16,-1 3 1 16,-6 0 0-16,3 0-1 15,4 3 1-15,-1 1 0 16,1 2 0-16,3 1 1 16,4-1 0-16,7 3 0 15,3 10 1-15,-7 4-1 16,8 8 1-16,2 0-1 0,5 14 0 15,3 5-1-15,14 3 0 16,0 10-1 0,0 13 1-16,10 2 0 0,-3 4 0 15,7-4 0-15,18 16 1 16,14-2 0-16,3 8 0 16,4 4-1-16,0-4 1 15,0-6-1-15,-11-3 1 16,-10-3 0-16,-7-3 0 15,-11-6 1-15,-7-7 1 16,-14 3-1-16,-14-6 1 0,-14 7-1 16,-18-7 0-16,-14 3-1 15,-15-3 1-15,-13 0-2 16,-11-9 1-16,-3-3 0 16,3-4 0-16,4-6 0 15,10-12 0-15,11-7-2 16,7-9 1-16,7-9-1 15,10-1 0-15,5 1-1 16,9-7 1-16,11-3 0 16,8 1 1-16,10-4-3 15,14 3 0-15,17-3-6 16,12-10 1-16</inkml:trace>
  <inkml:trace contextRef="#ctx0" brushRef="#br0" timeOffset="228842.6215">6227 9520 39 0,'-36'34'19'0,"5"89"-37"0,16-73 33 0,-2 19-16 15,-4 16 0-15,3 2 0 16,11-5 0-16,14 6 1 15,21-7 1-15,32-9-6 16,50 0 0-16,27-3-1 16,25-22 0-16</inkml:trace>
  <inkml:trace contextRef="#ctx0" brushRef="#br0" timeOffset="229713.1678">7602 14870 37 0,'-88'75'18'0,"0"-44"-33"0,56-31 38 16,-3-9-27-16,-4-19 0 16,0-29-3-16,4-12 0 15,0-16 8-15,7-12 1 0,-4-9-4 16,4-4 0-16,6-9 4 16,8 0 0-16,4-7 3 15,6 1 1-15,-6-1 0 16,10-9 0-16,0-6-2 15,0-15 0-15,0-17-4 16,3-21 1-16,4 12-4 16,0 16 1-16,-3 18 0 15,-8 26 1-15,-13 9 0 16,-15 13 0-16,-7 15 3 16,-21 10 1-16,-18 12 0 15,-3 7 1-15,-7 12-1 16,-7 3 0-16,10 6-5 15,4 7 1-15,11 9-10 16,17 7 1-16,17 6-1 16,8-10 1-16</inkml:trace>
  <inkml:trace contextRef="#ctx0" brushRef="#br0" timeOffset="246092.9797">23375 13320 42 0,'-42'-34'21'0,"38"18"-24"16,8 10 22-1,10 6-22 1,18 9 1-16,24-2-3 0,39 2 1 0,39 1 4 15,39-10 0-15,42 3-7 16,22-10 1-16,31-5-3 16,-14-19 1-16</inkml:trace>
  <inkml:trace contextRef="#ctx0" brushRef="#br0" timeOffset="246500.8902">27428 12778 44 0,'39'-9'22'16,"187"9"-36"-16,-124 0 46 0,82 0-44 15,66 3 1 17,50-10-10-32,11-40 1 0</inkml:trace>
  <inkml:trace contextRef="#ctx0" brushRef="#br0" timeOffset="267291.9846">5080 8278 16 0,'-49'0'8'0,"-11"16"-2"0,42-13 9 0,-3 0-15 15,-18 0 1-15,-3-3 0 16,-4 3 0-16,-4 7-2 15,-2 2 1-15,-8 10 0 16,10 0 0-16,-10 6 0 16,-7 4 0-16,-3 9 0 15,-1 2 0-15,-7 4 0 16,1 7 1-16,6 5-1 16,8-2 1-16,-8 6 0 0,1-1 0 15,3 17-2 1,7-4 1-16,0 0 0 0,0 0 0 15,0 4 0-15,0 2 0 16,10 1 0-16,5 6 1 16,-1-1 0-16,7 4 0 15,0 0-1-15,0 10 1 16,8 5-1-16,-5 7 1 16,4-3 0-16,4 6 0 15,4-3-1-15,-5 6 1 16,1 0 1-16,7 0 0 0,-7-6 0 15,7 22 0-15,-8-3 0 16,8-7 0-16,4 7-1 16,6-4 0-16,7 4-1 15,4-6 1-15,0 12 0 16,11-10 0-16,7 7-1 16,3 0 1-16,0 3-1 15,7-6 1-15,4-10 0 16,7 0 0-16,0-15-1 15,3-7 1-15,-3-3-1 16,3-15 1-16,14-1-1 16,4-5 1-16,4-7-1 15,7-10 0-15,3-6 0 16,-4-9 0-16,4-3 0 16,11-9 0-16,-4-11 0 15,11-8 0-15,-4-10 0 0,0-3 0 16,0-12 0-16,4-4 1 15,7 0-1-15,-7-9 0 16,6-6 0-16,-20 3 0 16,7-13 1-16,-1-9 0 15,8-1-1-15,-14-14 1 16,-8 2-1-16,1-6 1 16,-11 0 0-16,0-6 1 15,-11-7-2-15,0 7 1 0,1-7 0 16,-8-5 0-1,1 2-1-15,-8-12 1 0,4-1-1 16,-11-11 1-16,4-7-1 16,-4-3 0-16,4-1 0 15,-8-8 1-15,4-10-1 16,1 0 0-16,2-3-1 16,-2 0 1-16,-1-10 0 15,-3 4 0-15,-8-7 0 16,1 7 0-16,-18-10 0 15,-7-3 0-15,-7-6 1 16,-22 0 1-16,-2 3-1 16,-12 6 0-16,-10 3 1 15,-3 4 0-15,-8 12-1 16,1 6 1-16,-15 13-4 16,-10 6 0-16,7 0-6 15,-11 13 0-15,-11 6-5 0,-6 12 0 16</inkml:trace>
  <inkml:trace contextRef="#ctx0" brushRef="#br0" timeOffset="383612.4076">4614 15901 6 0,'0'0'3'0,"-10"16"-2"16,3-16 3-16,-4 6 2 16,-3 4 0-16,-11 8 4 15,1 4 0-15,-5 7-13 16,1-1 1-16,0 3 8 0,3 7 0 15,1 3-4-15,9 2 0 16,-2 8-3-16,13 8 0 16,-3 13-1-16,14 19 1 15,4-3 0-15,10 12 0 16,7 4 0-16,22-1 0 16,10-2 0-16,14 2 1 15,14-12 0-15,21 3 0 16,18-3-1-16,4-6 1 0,17-4 0 15,-3 4 1-15,24 3-1 16,0-7 1-16,11 4-1 16,14-3 1-16,0-4-1 15,18-3 1-15,0-3-1 16,6 7 1-16,-6-7 0 16,10-13 0-16,4-5 2 15,-21-7 0-15,-1-6 0 16,-3-19 1-16,4-13-1 15,-11-9 1-15,-7-3-1 16,3-13 1-16,-6-15-2 16,-4-7 1-16,0-15-1 15,-7-19 0-15,3-13-1 16,7-25 0-16,1-6-1 16,6-12 0-16,-6-1 0 15,-4-3 0-15,-11-6 0 16,-21 7 0-16,-17 12 1 15,-11 3 0-15,-11 6 1 16,-17 3 1-16,-15 10 0 16,-17-3 0-1,14-45-3-15,-10 26 1 16,-15 22-2-16,-6 22 1 16,-5 21-1-16,-6 14 0 15,-7 8 0-15,-4 17 1 16,-7 5 3-16,-3 7 0 15,-4 3-2-15,0-3 1 0,-7 3-5 16,0 3 1 0,0 3-10-16,-7-3 0 0,-4-6-3 15,1-9 1-15</inkml:trace>
  <inkml:trace contextRef="#ctx0" brushRef="#br0" timeOffset="383972.3833">12164 16400 31 0,'-28'16'15'0,"-4"-26"-39"15,14-9 26-15,-17-15-8 16,-4 2 1-16,-3 1 28 15,6 100-23 1,-13-163 3-16,-18 75 0 16,14 4 3-16,11-1 0 15,14-6 1-15,10-3 1 16,21-7-10-16,22-8 0 16,18-4 1-16,13 6 0 15,15 4 1-15,6 2 1 16,4 13 2-16,-7 16 0 15,-10 13 0-15,-15 21 1 16,-17 10-8-16,-21 18 0 16,-22 4-5-16,-7-13 0 15</inkml:trace>
  <inkml:trace contextRef="#ctx0" brushRef="#br0" timeOffset="1.04344E6">11899 9595 40 0,'0'0'20'0,"-32"-19"-29"0,22 13 20 16,-8 0-13-16,-6 3 1 0,-8 6 0 15,-3 3 0-15,-4 7 2 16,3 12 0-16,-2 9-2 16,-1 26 0-16,0 9 0 15,-3 25 1-15,10 19-1 16,-3 15 1-16,6 17-1 16,1 8 0-16,11 10 0 15,6 10 1-15,4 2 0 16,7 1 0-16,11-10-1 15,6-9 1-15,8-16-1 16,10-12 0-16,0-26 0 16,11-9 1-16,11-19 0 15,10-18 0-15,14-10 1 16,7-16 0-16,18-21 0 16,7-23 0-1,88-90-1-15,-21-13 1 16,-21-4-2-16,-15-18 1 15,-27 4 2-15,-12-7 0 16,-23-7 2-16,-15-2 0 16,-18-10 1-16,-14-10 1 15,-17 7-1-15,-15 7 1 16,-10 8-4-16,-17 1 0 16,-19 24-3-16,-24 11 0 15,-24 8-3-15,-22 29 1 0,-14 18-6 16,-18 10 0-16,-14 16-2 15,4 9 0-15</inkml:trace>
  <inkml:trace contextRef="#ctx0" brushRef="#br0" timeOffset="1.04433E6">17166 9219 45 0,'-46'-13'22'0,"4"32"-36"0,31-6 22 16,-13 9-17-16,-12 22 1 15,-2 21-6-15,-8 23 1 16,3 28 18-16,-6 16 0 16,0 22-8-16,6 5 0 15,12 17 5-15,16 6 1 16,15 3 3-16,18 0 1 16,10-6 0-16,15-4 1 15,6-15-3-15,4-15 1 0,18-14-2 16,6-21 0-1,8-22-2-15,14-29 0 0,13-30-3 16,30-33 1-16,9-33-2 16,4-26 1-16,8-28 0 15,-19-25 0 1,33-119 3 0,-40 37 1-16,-38 23 1 15,-42 15 0-15,-36 19-4 16,-46 12 1-16,-56 13-9 15,-53 28 0-15,-35 1-4 16,-43 5 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48:15.751"/>
    </inkml:context>
    <inkml:brush xml:id="br0">
      <inkml:brushProperty name="width" value="0.05292" units="cm"/>
      <inkml:brushProperty name="height" value="0.05292" units="cm"/>
      <inkml:brushProperty name="color" value="#00B0F0"/>
    </inkml:brush>
  </inkml:definitions>
  <inkml:trace contextRef="#ctx0" brushRef="#br0">15688 9855 39 0,'-46'-31'19'0,"-38"-19"-36"16,55 34 19-16,-17-3-10 15,-21-3 0-15,-10 1 2 16,-15 2 1-16,-3 3 12 15,-18 7 1-15,-7 5-4 16,-11 11 0-16,4 12 5 16,0 12 0-16,-3 13-2 15,-4 12 1-15,10 29-5 16,4 15 1-16,-3 26-5 0,10 21 0 16,0 19-2-16,7 10 1 15,15 18 0-15,17-2 1 16,21 2 0-16,14 0 1 15,18-5 1-15,21-1 1 16,31-13-1-16,26-12 1 16,31-6-1-16,21-25 1 15,25-13-2-15,15-15 1 16,31-26-1-16,7-22 1 0,17-27-1 16,4-26 1-16,0-25 0 15,8-25 0-15,-12-19-1 16,-17-22 1-16,-10-19 0 15,-22-15 0-15,-25-16 1 16,-17-12 0-16,-28-13 0 16,-18-16 1-16,-28-9-1 15,-22-10 0-15,-13-3 0 16,-15-9 1-16,-17 7-2 16,-18 14 0-16,-7 8-1 15,-14 14 1-15,-7 23-1 16,-18 16 1-16,-10 21-3 15,-7 22 1-15,-11 13-1 16,-25 22 1-16,1 19-1 16,-8 9 0-16,-21 28 0 15,0 25 1-15,0 23 1 16,-10 27 0-16,14 16 0 0,3 26 1 16,7 18-1-16,11 22 1 15,17 9-1-15,25 13 0 16,22 10-1-16,13 2 1 15,25 4-1-15,18 3 1 16,18-4-1-16,31 1 1 16,28-13-1-16,29-22 0 15,10-12 0-15,35-28 0 16,22-20 0-16,24-18 0 16,22-28 0-16,17-29 0 15,25-19 1-15,0-30 1 0,14-26-1 16,-15-22 1-1,8-28 0-15,-21-22 0 0,-21-19 1 16,-18-19 1-16,-22-21 0 16,-27-7 1-16,-29-13-1 15,-28 4 1-15,-24-6 0 16,-29-4 1-16,-28 3-3 16,-29 4 0-16,-16 12-2 15,-23 10 1 1,-133-35-2-1,4 44 0-15,-1 37-2 16,8 32 1-16,-5 22 0 16,-2 34 1-16,-1 23-1 0,-3 21 0 15,3 31 0 1,-6 29 0-16,-1 25 0 0,15 22 0 16,3 25-1-1,24 13 1-15,19 21 0 0,13 19 0 16,29 10 1-16,20 15 0 15,22 7 0-15,21 6 1 16,22-3-1-16,31 0 0 16,25-4 0-16,21-21 0 15,35-10 0-15,25-18 0 16,24-32 0-16,18-22 0 16,25-28 1-16,32-28 1 0,10-32 0 15,29-31 1-15,6-31 0 16,18-26 0-16,-6-34-1 15,-1-22 1-15,-18-31-1 16,1-28 0-16,-29-13 0 16,-28-16 1-16,-32-28 1 15,-24-9 0-15,-29-10 0 16,-31 6 0-16,-43-5 0 16,-28 8 1-16,-28 7-2 15,-36 16 0-15,-48 18-2 16,-33 13 1-16,-45 22-3 15,-33 22 1-15,-31 35-5 16,-45 37 1-16,-8 31-5 16,-18 54 0-16,-10 40-5 15,7 41 1-15</inkml:trace>
  <inkml:trace contextRef="#ctx0" brushRef="#br0" timeOffset="86609.507">11585 8824 1 0,'-35'323'0'0,"21"128"3"15,7-294 0-15,3 81-3 16,-3 54 0-16,11 34-2 15,3 19 1-15,-4 3 1 0,4-15 1 16,0-32 0-16,11-38 1 16,10-15 0-16,11-32 1 15,3-18 1-15,1-42 1 16,10-14-1-16,7-26 0 16,0-25-2-16,0-13 1 15,7-22-1-15,0-15 0 0,0-22-2 16,7-35 0-1,7-53-1-15,-7-69 1 0,11-69-1 16,6-72 0-16,1-72 1 16,-4-63 0-16,-3-41 0 15,-11-12 0-15,-18-3 1 16,-20 25 1-16,-29 40 1 16,-21 35 0-16,-18 31-1 15,-24 26 1-15,-4 24-1 16,3 13 1-16,-10 10-2 15,-7 21 0-15,3 10-4 16,8 22 1-16,6 6-5 16,5 19 0-16</inkml:trace>
  <inkml:trace contextRef="#ctx0" brushRef="#br0" timeOffset="87844.3344">9744 5713 9 0,'-103'6'4'0,"-2"23"-3"16,73-17 5-16,-7 10-8 0,-10 3 1 15,-29 3-4 1,-3 13 1-16</inkml:trace>
  <inkml:trace contextRef="#ctx0" brushRef="#br0" timeOffset="88218.6921">7779 7008 9 0,'-117'182'4'0,"-24"-6"-4"0,117-123 7 0,-1 19-9 16,7-6 1-1,15 6-1-15,13-6 1 16,22 3 1-16,14-6 1 0,10-13-2 16,22-19 0-16,28-9 0 15,3-19 1 1,32-9 0-16,11-16 1 0,7-9 0 16,14-13 0-16,17-10 0 15,-7-18 1-15,12-9 0 16,2-13 1-16,-3-16-1 15,-7-6 1-15,-7-10-2 16,-25-2 1-16,-21-7 0 16,-24-9 1-16,-26 6-1 15,-24 6 0-15,-24 0 0 16,-29-6 1-16,-18 13-1 16,-38 6 0-16,-25 15-2 15,-18 26 1-15,-39 22-1 16,-31 30 0-16,-14 33-4 15,-11 33 0-15,-14 39-2 16,-8 18 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20:05:27.380"/>
    </inkml:context>
    <inkml:brush xml:id="br0">
      <inkml:brushProperty name="width" value="0.05292" units="cm"/>
      <inkml:brushProperty name="height" value="0.05292" units="cm"/>
      <inkml:brushProperty name="color" value="#FF0000"/>
    </inkml:brush>
  </inkml:definitions>
  <inkml:trace contextRef="#ctx0" brushRef="#br0">3048 6346 6 0,'-7'0'3'0,"7"-6"-2"16,0 6 3-16,0 0-5 16,0 0 1-16,11 0 0 15,6 6 0-15,-3-2 0 16,15 2 0-16,9 3 0 16,1 1 0-16,11-1 1 15,9 1 1-15,16-1-1 0,20 0 0 16,-7-2 0-1,18-1 1-15,10 0-1 0,22 0 0 16,3-6-1-16,18 0 0 16,10 0 0-16,7-3 0 15,15 0 0-15,14 0 0 16,10 3 1-16,18 3 1 16,3 10 0-16,14 5 1 15,15 1-1-15,7 13 0 16,6-4-1-16,5-3 1 15,2-6-1-15,-6-10 0 0,7-6 0 16,-8-12 0-16,-9 3-1 16,-8-7 0-16,-14-12-5 15,-11 12 1-15</inkml:trace>
  <inkml:trace contextRef="#ctx0" brushRef="#br0" timeOffset="2328.6997">3041 7842 3 0,'0'-19'1'0,"11"-3"2"0,-4 16 2 15,3 0-6-15,11 3 1 0,8-7 0 16,20 1 1 0,32 3 0-16,50-1 0 0,38 7 0 15,39 0 0-15,53 22-1 16,25 19 1-16,28 0-3 15,25 9 1-15</inkml:trace>
  <inkml:trace contextRef="#ctx0" brushRef="#br0" timeOffset="2972.2891">7218 7657 18 0,'17'-37'9'0,"153"15"-21"0,-96 15 18 0,53 4-8 16,56 0 1-16,50 6 6 15,42 7 0-15,39 5-4 0,29 7 0 16,27 7 2-16,-116-8 1 15,180-2-1-15,-18-3 0 16,-28-7-8-16,-14-2 1 16</inkml:trace>
  <inkml:trace contextRef="#ctx0" brushRef="#br0" timeOffset="10945.5088">3697 7786 20 0,'11'-19'10'0,"77"-34"-8"16,-49 34 11-16,35-6-14 16,35-3 1-16,29-4-1 15,31 1 1-15,18 6-1 16,7 9 1-16,4 7-6 15,-8 6 1-15</inkml:trace>
  <inkml:trace contextRef="#ctx0" brushRef="#br0" timeOffset="11532.1722">7645 7664 23 0,'35'-16'11'0,"85"-12"-12"0,-57 21 18 15,43 1-18-15,39 3 1 0,49 3-1 16,49 6 0-16,33 4 1 16,30 5 0-1,26 1-2-15,10 6 0 0,0 0-3 16,4 0 1-16,-7 6-2 16,-8-3 0-16</inkml:trace>
  <inkml:trace contextRef="#ctx0" brushRef="#br0" timeOffset="41405.8339">7549 7673 8 0,'-28'-9'4'0,"28"15"-2"0,0-6 4 0,0-3-8 15,0 3 1-15,0 0 0 16,0-3 0-16,0 3 4 16,7-7 0-16,-3 1-1 15,3-3 1-15,0 2 0 16,11 4 1-16,-1 3-1 15,8-3 0-15,0 0-2 16,6 3 1-16,5-3-1 16,6-4 0-16,7 1 0 15,4-3 0-15,14-4 1 16,0 1 1-16,0-1-1 16,7 1 0-16,8-1-1 15,-1 1 1-15,7 2-1 16,11 1 0-16,-4-1-2 15,11 1 1-15,0 6 0 16,6-7 0-16,1-2 1 0,-3-4 0 16,6 0 0-16,-6 4 1 15,9 3 0-15,-13 2 1 16,4 1-1-16,-1 3 0 16,-3 3-1-16,3 3 1 15,-3 3-2-15,3 4 0 16,8 2 0-16,6 10 0 15,-6-9 0-15,-11-4 0 16,3-3 1-16,4-6 0 0,-4 3 0 16,1-6 0-16,-12 0-1 15,1-9 1-15,-4 2-6 16,-6-2 0-16,-26-1-5 16,-28-12 0-16</inkml:trace>
  <inkml:trace contextRef="#ctx0" brushRef="#br0" timeOffset="42204.443">3231 7720 23 0,'-42'0'11'0,"21"-13"-13"0,21 13 15 16,-7 4-16-16,-4 2 0 15,11-3 0-15,11-3 0 16,17-3 5-16,4-3 1 16,28-1-3-16,39-5 0 15,28-1 3-15,31 4 1 16,33-1 0-16,28 4 0 16,10 0-1-16,11 3 1 0,0 0-1 15,-22-1 0-15,-27-2-5 16,-11 3 1-16,-14 0-7 15,-25-7 0-15</inkml:trace>
  <inkml:trace contextRef="#ctx0" brushRef="#br0" timeOffset="133604.1138">5002 7767 1 0,'89'-6'0'0</inkml:trace>
  <inkml:trace contextRef="#ctx0" brushRef="#br0" timeOffset="134070.3093">9994 7685 16 0,'155'-18'8'0,"195"55"-23"0,-227-21 8 15</inkml:trace>
  <inkml:trace contextRef="#ctx0" brushRef="#br0" timeOffset="135750.2126">12848 6121 20 0,'-39'37'10'0,"-45"177"-7"0,52-130 10 0,-35 64-11 15,-32 43 1-15,-10 47-1 32,-1 1 1-32,22-14-10 0,11-18 1 0,6-6 0 15,4-51 0-15</inkml:trace>
  <inkml:trace contextRef="#ctx0" brushRef="#br0" timeOffset="138604.2782">13307 6804 18 0,'-7'0'9'0,"7"10"-8"16,0-1 9-16,0 19-10 16,0 13 1-16,-7 19 0 15,-4 12 1-15,-7 34-3 16,4 17 1-16,0 5 0 15,4 1 0-15,6-23-5 16,4-18 1-16,7-19-1 0,0-41 0 16</inkml:trace>
  <inkml:trace contextRef="#ctx0" brushRef="#br0" timeOffset="138829.9299">13331 6902 35 0,'11'31'17'0,"77"97"-27"0,-63-90 39 0,17 22-30 16,11 9 0-16,0 3-7 15,0-3 1-15,0-10 3 16,-4 1 1-16,-6-19-6 15,-8-13 1-15</inkml:trace>
  <inkml:trace contextRef="#ctx0" brushRef="#br0" timeOffset="139023.817">14295 6748 34 0,'-7'22'17'0,"-1"97"-19"16,8-78 37-16,-10 21-35 0,-1 20 1 16,-3 18-1-1,0 1 0-15,-4-1-6 0,-3-12 1 16,-3-13-6-16,-1-15 1 16</inkml:trace>
  <inkml:trace contextRef="#ctx0" brushRef="#br0" timeOffset="139371.1941">14531 7218 37 0,'-11'0'18'0,"-3"54"-21"0,14-29 30 0,0 19-29 15,7 6 1-15,4 6 0 16,7-3 0-16,3-2 1 16,0-7 0-16,4-16-1 15,-1-13 1-15,8-8 1 16,3-17 1-16,-3-12-1 16,-4-12 1-16,-7-10 0 15,-10-3 1-15,-4-3-6 16,-18 9 1-16,-20 10-3 15,-15 12 0-15,-18 9-1 16,-10 10 0-16,7 7-4 16,4 2 0-16,-1 13 3 0,18-13 0 15</inkml:trace>
  <inkml:trace contextRef="#ctx0" brushRef="#br0" timeOffset="139877.5429">15402 7544 24 0,'-60'94'12'0,"36"-34"-16"0,17-47 25 0,3-4-20 15,1 0 1-15,-5-9 4 16,5-9 1-16,3-13-8 16,0-6 1-16,3-13 3 15,12-12 1-15,2-1-1 16,-3 4 0-16,4 3-4 15,0 3 1-15,3 10-2 16,0 6 1-16,0 6-3 16,-3 3 1-16,-1 13 0 0,-3 9 0 15,-3 9 3 1,0 4 0-16,-4 12 3 0,0 10 1 16,3-4 1-16,8 1 1 15,0-1 0-15,3-12 0 16,3-9-2-16,5-7 1 15,-1-15-4-15,4-17 1 16,-1-8-5-16,1-10 1 16,-4 3-8-16,1-9 1 15,-1 0-5-15,-14-3 1 16</inkml:trace>
  <inkml:trace contextRef="#ctx0" brushRef="#br0" timeOffset="140523.9559">16150 7297 23 0,'7'9'11'0,"36"66"-7"0,-29-40 15 16,10 15-17-16,1 13 1 0,0 12 1 16,-1 0 0-1,-6 0-5-15,-4-9 0 0,-7-16 5 16,0-12 1-16,-7-10 0 15,-10-25 1-15,-8-18-1 16,-7-17 1-16,-6-27-3 16,-1-23 1-1,7-9-5-15,11-6 0 0,14 9-6 16,11-3 0-16,13 10 0 16,15 9 0-16,11 0 0 15,13-4 1-15,18 20 2 16,0 6 1-16,-3 9 2 15,-7 13 1-15,-12 12 0 16,-9 16 1-16,-18 19-1 16,-25 12 0-16,-18 13 0 15,-24 6 0-15,-25 16-4 16,-18 13 0-16,-10-1-4 0,7-9 1 16</inkml:trace>
  <inkml:trace contextRef="#ctx0" brushRef="#br0" timeOffset="140943.8863">17445 7030 33 0,'-28'22'16'0,"-4"56"-28"0,25-62 31 0,-7 9-21 15,-4 7 1-15,0 2 2 16,-3 1 0-16,4 2 1 16,3-2 0-16,3-1 1 15,7-6 1-15,8-9 1 16,7-6 0-16,3-4-1 15,3-18 1-15,1-4-3 16,3-6 1-16,7-9-2 16,1-9 0-16,2 5-2 15,-6-2 1-15,-11 9 0 16,-3 3 0-16,-8 6-1 16,-10 13 1-16,-7 6-1 0,0 6 1 15,-4 7-3-15,1 6 1 16,6 0-9-16,0-3 0 15</inkml:trace>
  <inkml:trace contextRef="#ctx0" brushRef="#br0" timeOffset="141410.6952">18235 7033 22 0,'-3'-15'11'0,"3"8"-11"16,3 1 8-16,1 0-10 16,-1 3 1-16,-3 3 0 15,4 0 1-15,-1 6 2 16,4 6 0-16,0 7 1 16,7 13 0-16,1 2 1 0,2 19 1 15,1 10-1-15,-4 9 1 16,-3 10-1-1,-11 2 0-15,-18 7-1 16,-14-6 0-16,-3 3-1 0,-11 0 0 16,0-13 0-16,-3-12 0 15,3-7-3-15,4-12 0 16,6-13-7-16,8-12 1 16,7-13-5-16,10-24 1 15</inkml:trace>
  <inkml:trace contextRef="#ctx0" brushRef="#br0" timeOffset="141772.1608">18831 7344 42 0,'0'3'21'0,"21"-6"-34"0,-10 0 40 0,3-4-36 16,11-8 1-16,3-7-3 15,0-7 0-15,1-15 18 16,-5-3 0-16,-3-6-6 16,-3-3 0-16,-4 2 5 0,-3 10 0 15,-4 10 1-15,-11 9 1 16,-6 9-4-16,-15 19 1 15,-10 16-4-15,-11 9 1 16,-4 7-3 0,8 3 0-16,10-1-5 0,11-5 0 15,18-1-5-15,20-3 1 16,19-6-2-16,9-3 1 16</inkml:trace>
  <inkml:trace contextRef="#ctx0" brushRef="#br0" timeOffset="142130.5177">19477 7231 22 0,'102'-13'11'0,"11"-28"-9"0,-88 26 21 0,-1-1-22 16,-2-3 1-16,-5 7 0 16,-10 5 0-16,-7 1-3 15,-17 16 1-15,-15 5 2 16,-3 4 0-16,-4 6-1 16,0 7 1-16,0 2 1 15,7-3 0-15,8 1-1 16,6-4 1-16,11 0 0 15,11-9 0-15,10-6 1 16,7-13 0-16,21-13-2 16,8-15 1-16,17-10-2 15,17-18 1-15,12-23-2 16,6-24 1-16,0-4-3 16,11-9 0-16,-7 3 2 15,-18 19 0-15,-10 19 1 16,-18 12 1-16,-14 29 1 15,-18 21 1-15,-14 23 0 0,-28 24 0 16,-39 45-2-16,-39 33 1 16,-31 26-6-16,-4 19 0 15,35 6-13-15,39-28 1 16</inkml:trace>
  <inkml:trace contextRef="#ctx0" brushRef="#br0" timeOffset="143122.0588">21082 7281 36 0,'-4'0'18'0,"12"-6"-16"16,-5 3 18-16,8-1-19 15,-1-5 1-15,4 0 1 16,0-7 0-16,1-15-4 16,-1-13 1-16,3-13 2 15,-3-2 1-15,1-7-1 16,-1-3 0-16,3 9-2 0,-3 4 1 15,-3 12-2-15,0 9 0 16,-4 20-1 0,-11 5 1-16,-3 4-1 0,0 9 1 15,0 10 0-15,0 5 1 16,3 1 1-16,1 0 1 16,6 3 0-16,15-3 0 15,7 0 1-15,3-7 0 0,4-2 0 16,10-13 0-16,14-4 0 15,8-5 0-15,-4-13-2 16,7-7 1-16,3-12-3 16,-2-12 1-16,-9-4-3 15,5-12 1-15,3 13 0 16,-7 5 0-16,-7 14 1 16,-7 18 0-16,-4 18 1 15,-7 26 0 1,1 79 1-1,-8 18 1-15,-10-6-2 16,-4 0 0-16,-4-7-8 16,-3-8 0-16,0-14-5 15,0-30 0-15</inkml:trace>
  <inkml:trace contextRef="#ctx0" brushRef="#br0" timeOffset="143465.9894">22878 7196 66 0,'-4'19'33'0,"8"38"-60"0,-1-48 65 16,4 0-49-16,0-6 1 15,7-9 2-15,1-9 1 16,9-7 14-16,4-16 1 0,1-6-9 16,2-6 1-16,1 6 5 15,3 0 0-15,1 16-3 16,-5 12 1-16,-6 19-4 16,-7 19 1-16,-11 19-3 15,-11 12 1-15,-6 10-1 16,-4 6 1-16,3-13-7 15,8-2 0-15,6-13-3 16,18-29 1-16</inkml:trace>
  <inkml:trace contextRef="#ctx0" brushRef="#br0" timeOffset="143750.9943">24021 6889 39 0,'-36'6'19'0,"-77"48"-26"0,75-36 35 0,-19 4-29 0,-6 3 1 16,3-3 0-16,10 7 0 16,12-4 0-16,13-3 1 15,18-7 0-15,21 4 0 16,14-6 0-16,25-7 0 16,18 0-1-16,3 0 1 15,-4 1-1-15,-3-4 1 16,-7 3-2-16,-14 10 1 0,-21 3-1 15,-18 9 1 1,-18 0-2-16,-17 7 1 0,-21 8-5 16,-15-2 0-16,-6-6-5 15,-12-7 1-15</inkml:trace>
  <inkml:trace contextRef="#ctx0" brushRef="#br0" timeOffset="143933.9371">24878 6560 52 0,'74'125'26'0,"-18"117"-50"0,-49-173 53 0,-3 28-50 16,-15 6 1-16</inkml:trace>
  <inkml:trace contextRef="#ctx0" brushRef="#br0" timeOffset="144081.9318">23996 6898 46 0,'0'-78'23'0,"250"22"-41"0,-147 40 47 16,38-6-38-16,32-3 1 15,42 0-12-15,4-7 1 16</inkml:trace>
  <inkml:trace contextRef="#ctx0" brushRef="#br0" timeOffset="144472.3103">26197 6027 36 0,'-56'22'18'0,"-89"53"-31"16,113-44 30-16,-3 10-17 15,7 3 0-15,10 6 3 16,15-3 0-16,13 3-1 0,29 4 1 16,21-11 1-16,4 4 0 15,6 10-2-15,4-1 0 16,0-9-2 0,-7 7 1-16,-17-1-4 15,-22 7 1-15,-28-4 0 0,-32 7 1 16,-28-10-1-16,-38 0 1 15,-8-2-6-15,-4-11 0 16,-6-15-2-16,14-12 0 16</inkml:trace>
  <inkml:trace contextRef="#ctx0" brushRef="#br0" timeOffset="145028.2849">26772 6660 28 0,'-31'6'14'0,"24"54"-22"0,7-41 25 15,0 15-16-15,0 10 0 16,10 3 5-16,15 0 0 0,3-3-4 16,4-6 0-16,3-10 3 15,4-9 1-15,7-16-2 16,10-16 1-16,4-12-4 16,-3-16 1-16,10-6-3 15,-4-6 0-15,-6-3-1 16,-5 21 1-16,-2 7 0 15,-8 6 1-15,1 6-1 16,-15 23 1-16,-11 15 1 16,-13 31 0-16,-11 13 2 15,-11 9 0-15,-3-12-6 16,0-1 0-16,3-8-8 16,1-7 0-16</inkml:trace>
  <inkml:trace contextRef="#ctx0" brushRef="#br0" timeOffset="145374.688">28317 6622 29 0,'22'-28'14'0,"6"13"-24"0,-21 11 15 16,-7 4-9-16,0 0 0 15,-4 10 6-15,-6 2 0 0,-15 1 4 16,-14 12 1-16,-10 13 3 16,0 5 0-16,-8 20 3 15,11 6 0 1,7-9-3-16,15 2 0 0,13-8-8 15,11-7 1-15,4-6-10 16,6-13 0 0,11-9-8-16,18-7 1 31</inkml:trace>
  <inkml:trace contextRef="#ctx0" brushRef="#br0" timeOffset="145662.0903">29228 6522 35 0,'-7'-6'17'0,"-18"9"-26"0,14 0 23 16,-3 6-14-16,-7 10 1 15,-11 3 6-15,1 6 1 16,-1 16-5-16,-3 10 0 16,-8 15 5-16,1 12 1 0,10-2-2 15,7-7 0-15,15-6-10 16,13-13 0-16,8-12-11 16,17-23 0-16</inkml:trace>
  <inkml:trace contextRef="#ctx0" brushRef="#br0" timeOffset="146003.7908">29644 6839 69 0,'35'28'34'0,"25"32"-79"16,-35-54 63-16,14-3-33 16,3-9 1-16,4-10 3 15,7-9 0-15,10-10 20 16,-6-12 1-16,-4 7-12 0,-7 2 0 16,-11 4 6-16,-11 5 1 15,-13 11-3-15,-11 8 1 16,-25 13-3-16,-10 4 0 15,-18 11 2-15,-24 14 1 16,-12 15 2-16,1 6 0 16,11 0-4-16,13-6 1 15,18-9-8-15,18-4 0 16</inkml:trace>
  <inkml:trace contextRef="#ctx0" brushRef="#br0" timeOffset="146424.5902">31002 6754 40 0,'0'-12'20'0,"-28"21"-29"15,7 4 31-15,-7 5-28 16,-4 20 0-16,0 9 1 15,0 3 1-15,8 13 11 16,9-10 1-16,8 4-4 16,7-1 1-16,11-9 3 0,14-12 1 15,13-20-1-15,12-21 1 16,6-16-9-16,18-25 1 16,8-31-5-16,16-23 1 15,8-24-3-15,-4-19 0 16,8-4-2-16,-18 13 1 31,-8 13 1-31,-24 31 1 16,-21 32 2-16,-21 27 0 15,-22 23 3-15,-17 31 0 0,-7 28 3 16,-11 31 0 0,-7 14-5-16,7 8 1 0,11 19-6 15,10-28 0-15</inkml:trace>
  <inkml:trace contextRef="#ctx0" brushRef="#br0" timeOffset="147341.7759">30434 6945 44 0,'-21'-34'22'0,"25"18"-27"0,6 4 23 0,11-1-21 15,15-3 0-15,9-12 2 16,8-6 0-16,0-1 2 15,0 1 1-15,-3-1-2 16,-8 7 0-16,-10 3 2 16,-18 16 1-16,-21 12-1 15,-18 19 1-15,-17 25-1 16,-15 25 0-16,-13 22 1 16,3-9 1-16,21 2-2 15,32-2 0-15,31 3-6 16,36-22 0-16,53-26-8 15,35-52 1-15</inkml:trace>
  <inkml:trace contextRef="#ctx0" brushRef="#br0" timeOffset="233712.7018">10280 11527 25 0,'-14'-13'12'0,"7"1"-16"0,7 9 13 0,-4-4-11 15,1 4 0-15,-1 0-2 16,1 0 1-16,-4 0 4 16,0 6 1-16,0 0-1 15,3 0 0-15,-3 13 1 16,0 12 0-16,0 10 1 16,-4 21 0-16,1 26-1 15,3 22 0-15,3 21-1 16,-3 13 1-16,7 16 1 15,-11 16 0 1,-10 184 1 0,0-31 0-16,3-19 0 15,-3-27 1-15,4-8-2 16,-5-15 0-16,8-12-1 16,0-13 0-16,4-25-2 15,-1-13 0-15,8-24-3 16,3-23 1-16,3-21-6 0,8-17 1 15,-8-21-3-15,8-19 0 16</inkml:trace>
  <inkml:trace contextRef="#ctx0" brushRef="#br0" timeOffset="234912.2617">10259 11439 25 0,'-18'-19'12'0,"32"4"-17"0,-14 15 20 16,0 0-16-16,0 0 0 0,7 3-2 16,7 6 1-16,11-3 2 15,10 4 0-15,18-4-1 16,21 3 0-16,25 1 2 16,21-4 1-1,32-6 1-15,38 0 0 0,36-6 1 16,35-7 1-16,25-2 0 15,24-14 0-15,8-2-1 16,13 0 0-16,12-10-1 16,-15 3 0-16,3 1-1 15,-10 5 0-15,-17 7-1 16,-22 0 1-16,-14-3-2 16,-24 3 1-16,-29 6 0 0,-11 10 0 15,-27 9-1-15,-11 9 1 16,-29 4 0-16,-13 12 0 15,-19 15 1-15,-13 14 1 16,-11 8 0-16,-17 29 1 16,-15 0 0-16,-14 19 0 15,-6 19-1-15,-12 12 1 16,1 22-3-16,3 16 1 16,4 6-3-16,7 15 1 31,59 164-1-31,19-38 1 0,-5-31-2 15,12-32 1-15,-1-24 0 16,11-29 1-16,-3-22 0 16,-4-16 0-1,-11-15 1-15,-7-13 0 0,-3-21-1 16,-14-7 1-16,-15-22-2 16,-13-13 1-16,-18-9-2 15,-18-6 1-15,-21-9-1 16,-18-13 1-16,-10-7 0 15,-21-9 1-15,-15-6 1 16,-31-6 0 0,-149-7 0-1,1-2 0-15,-22-4-1 16,-10 3 1-16,-28-6-1 16,-25-3 0-16,-7-6-2 15,-18-4 1-15,-11-9 1 0,19-3 1 16,-8 6-1-16,0-6 0 15,11-6 1-15,10-4 1 16,-6 1 1-16,3 9 0 16,6 9-2-16,16 3 1 15,16 7-5-15,15 9 0 16,14 0-9-16,17 10 1 16,-3 6-6-16,29-22 1 15</inkml:trace>
  <inkml:trace contextRef="#ctx0" brushRef="#br0" timeOffset="237704.4251">10093 12395 3 0,'-28'4'1'0,"-18"-1"-2"0,35-3 1 0,-3 0 2 16,-3 0 0-16,-1 3 2 16,7 3 1-16,1 0-6 15,3-6 1-15,0 4 4 16,7-4 0-16,7-4 0 16,14 4 0-16,11 0-1 15,13-3 0-15,12 6 0 16,17-6 0-16,-3-3-1 15,17 3 1-15,18-3-2 16,6-4 0-16,5 1 0 16,17-1 0-16,11 4 0 15,-4 0 0-15,7 3-1 16,7 0 0-16,18-1 1 0,3-2 0 16,18 0-1-16,-3-4 0 15,17 1 0-15,4 0 0 16,13-1 1-16,12 4 0 15,-1 0 0-15,15 3 1 16,-1-1-1-16,15 11 1 16,-4-4-1-16,3 0 1 15,-10 0-1-15,-3-3 0 0,-18-3 0 16,-8-6 0 0,-27-1-1-16,-15 1 1 0,-24-4-1 15,-14 1 1-15,-11 2-4 16,-21 4 1-16,-18 6-7 15,-17 3 0-15</inkml:trace>
  <inkml:trace contextRef="#ctx0" brushRef="#br0" timeOffset="238350.1295">13215 11426 26 0,'-11'38'13'0,"1"84"-16"0,6-68 17 15,1 21-17-15,-1 28 1 16,4 20-11-16,18 15 1 16</inkml:trace>
  <inkml:trace contextRef="#ctx0" brushRef="#br0" timeOffset="239926.5124">10541 11618 26 0,'-11'-28'13'0,"8"49"-17"0,3-11 14 16,0 2-11-16,0 14 1 16,-4 11-1-16,-6 10 1 15,-4 10 1-15,0 5 0 16,-4 7 0-16,4-9 0 16,-4-10-4-16,8-12 0 0,-1-10-2 15,0-6 0-15</inkml:trace>
  <inkml:trace contextRef="#ctx0" brushRef="#br0" timeOffset="240196.9023">10717 11646 36 0,'-10'6'18'0,"35"13"-29"15,-11-3 37-15,10 9-29 16,8 6 1-16,7 4-9 16,-4-4 1-16,-7-3 8 15,1 0 1-15,-12-6-7 16,-6-3 0-16,-1-3 2 16,-3-7 0-16,-7-9 5 15,4-15 1-15,0-7 0 16,-4-10 1-16,3-8-2 0,4-1 1 15</inkml:trace>
  <inkml:trace contextRef="#ctx0" brushRef="#br0" timeOffset="240318.8323">11049 11624 25 0,'-14'35'12'0,"-11"27"-16"0,22-37 27 16,-4 13-22-16,-4 12 1 16,0-3-1-16,4 3 1 15,4-6-8-15,-1-9 1 16,-3-7-2-16,4-9 0 0</inkml:trace>
  <inkml:trace contextRef="#ctx0" brushRef="#br0" timeOffset="240648.642">11081 11837 14 0,'7'-3'7'0,"7"-13"-7"0,-7 13 7 0,0 3-8 16,4 3 1-16,-1 1 0 15,1 8 0-15,-4 10 1 16,-4 6 1-16,-3 7 1 16,-3-7 0-16,-1 3 1 15,1 1 0-15,6-4-1 16,4-3 1-16,11-9-4 16,10-7 1-16,11-15-4 15,10-7 1-15,-3-6-2 16,-3-2 0-16,-5-5 2 0,-13 5 0 15,-4-5 0-15,-10 8 1 16,-15 8 2-16,-13 7 1 16,-12-3-1-16,-9 6 1 15,-8-10-6-15,0 7 0 16,0 3 0-16,11-9 0 16</inkml:trace>
  <inkml:trace contextRef="#ctx0" brushRef="#br0" timeOffset="240850.5233">11546 11919 7 0,'-17'0'3'0,"24"12"-9"0,-7-9 3 0</inkml:trace>
  <inkml:trace contextRef="#ctx0" brushRef="#br0" timeOffset="241352.3353">11575 12076 23 0,'14'12'11'15,"-7"23"-11"-15,-4-32 24 0,1 0-24 16,-4-3 1-16,0 0-1 15,3-13 0-15,1-9-1 0,-1-15 0 16,1-10-1-16,7-16 1 16,3-3-1-16,10 3 0 15,1 1 1-15,3 5 0 16,4 13 0-16,-7 10 0 16,-1 6 0-16,1 12 1 15,-4 13 0-15,-7 12 1 16,1 13 0-16,-8 13 1 15,3 5 0-15,-3 1 1 0,-7 6 1 16,4 0 0-16,-4 3-1 16,0-6 1-16,0 3-3 15,-4-3 1-15,1-3-1 16,-1-6 1 0,1-7-2-16,-1-3 1 0,4-3-2 15,0-6 1-15,7-10-1 16,4-3 1-16,6-16-1 15,1-12 0-15,0-9-1 16,-1-10 0-16,1-3 0 16,-4-3 0-16,-3 6 0 15,-4 6 1-15,0 13 0 16,-7 6 1-16,-4 13 1 16,-3 12 1-16,-7 16 0 15,-4 10 1-15,-6 15 1 16,3-3 0-16,6 3-3 15,8-13 0-15,11-3-9 16,14-6 0-16,3-31-2 0,14-19 0 16</inkml:trace>
  <inkml:trace contextRef="#ctx0" brushRef="#br0" timeOffset="242014.5233">12174 11558 19 0,'0'-41'9'0,"11"1"-5"0,-8 27 14 0,5 4-17 16,-1-1 1-16,0 10 3 15,-4 10 0-15,1 15-5 16,-8 12 1-1,-21 73 5 1,4-16 0-16,-3-12-4 16,-1-16 0-16,4-10-8 15,0-18 0-15,-1-10-4 16,-9-16 0-16</inkml:trace>
  <inkml:trace contextRef="#ctx0" brushRef="#br0" timeOffset="242538.1947">12086 11818 19 0,'25'-3'9'0,"17"3"-4"0,-28 3 11 15,4 1-14-15,0-1 0 16,-1 3 0-16,-3 3 0 16,-3 1-5-16,0 2 1 15,-8 1 0-15,-6-1 0 16,-5-2-2-16,-2-4 0 15,-1 0 0-15,4 4 0 16,4-7 2-16,6-6 1 0,8-7 1 16,3 7 1-16,4-3 1 15,-1 0 1-15,4 6-2 16,1 0 1-16,-5 3-1 16,4 9 0-1,1 4-1-15,-1 3 1 0,3 6-1 16,-6 6 1-16,-4 13 0 15,-3 6 1-15,-4 10 0 16,-4 6 0-16,-3 3 0 16,0-3 0-16,-3-7-1 15,-11-5 1-15,0-17-2 16,-4-9 0-16,-10-15-3 16,-1-10 1-16,-6-22-3 15,-4-21 0-15,4-20-2 16,7 0 0-16,7-6 4 31,-15 95 3-31,82-155 2 16,-28 48 1-16,3 15 4 15,4 13 0-15,-1 6 1 0,1 10 1 16,0 5-9-16,-7 11 1 16,-1 24-8-16,-17 22 0 15</inkml:trace>
  <inkml:trace contextRef="#ctx0" brushRef="#br0" timeOffset="243040.0015">12510 11953 36 0,'7'-9'18'0,"0"9"-44"0,7 0 30 16,7-6-12-16,0-10 1 0</inkml:trace>
  <inkml:trace contextRef="#ctx0" brushRef="#br0" timeOffset="243184.9197">12658 11674 28 0,'-4'-19'14'0,"8"10"-23"0,-4 9 29 0,0 0-24 15,0 0 1-15,-4 13 0 16,-3 18 1-16,-3 13 4 16,-5 15 1-16,-2 4-4 15,6-3 1-15,15-7-5 16,10-15 0-16</inkml:trace>
  <inkml:trace contextRef="#ctx0" brushRef="#br0" timeOffset="243715.6662">13317 11492 25 0,'-24'-12'12'0,"-15"15"-14"16,28 0 20-16,-6 0-18 15,-8 10 1-15,-10 6 1 16,-4 9 1-16,-7-3-2 0,0 6 0 16,0 7 2-16,7-1 0 15,11-5-3-15,7 2 1 16,14-2-6-16,7 2 1 15,7-6-6-15,4-12 1 16</inkml:trace>
  <inkml:trace contextRef="#ctx0" brushRef="#br0" timeOffset="244043.2155">13349 11828 16 0,'-7'19'8'0,"14"3"-12"0,-3-16 10 0,-1 3-4 16,1 1 0-16,-1-4 4 16,1 0 0-16,-1-3-6 15,4-6 0-15,4 0 3 16,3-9 1-16,7-1-5 15,-3 0 1-15,-4-2-5 16,-3-4 0-16,-8 0 0 16,-3 0 0-16,-7 7 3 15,-4 2 1-15,-3 1 2 0,0 0 0 16,-3-1-2-16,6-2 1 16,4-1-2-16,7 1 0 15</inkml:trace>
  <inkml:trace contextRef="#ctx0" brushRef="#br0" timeOffset="244820.4549">13995 11655 22 0,'3'-3'11'0,"-6"16"-19"15,-1-13 23-15,-3 3-17 16,-3 6 1-16,-8 7-1 16,-7 9 0-16,-3 0 4 15,3 13 1-15,4-1-1 0,7 4 1 16,3-3 0-16,8 3 1 16,6-4-1-16,8-9 1 15,3-2-2-15,4-8 0 16,3-11-1-16,0-11 1 15,7-8 0-15,1-19 1 16,-1-13-1-16,4-19 0 16,3 0-1-16,4-6 0 15,-1-6-3-15,-2 0 1 16,-5-1-2-16,-2 20 0 16,-8 9 0-16,-4 13 1 15,-2 8 1-15,-5 14 1 0,-3 18 2 16,0 13 0-1,-3 9 1-15,-4 13 0 0,0 0-1 16,0-4 0-16,3 1-1 16,1 3 1-16,3-7-1 15,3-6 0-15,8-2 0 16,3-8 0-16,8-5-1 16,6-4 1-16,-3-6-2 15,-1-6 0-15,1-6-2 16,0-7 1-16,0-3 0 15,-1-3 1-15,-6-6 0 16,0 3 0-16,-8-3 2 16,1 9 0-16,-7 7 2 15,-4 5 0-15,-4 10-1 16,-3 10 1-16,0 12-3 0,11 13 1 16,10-1-7-1,25 4 0-15,17-6-5 0,25-13 1 31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20:10:49.142"/>
    </inkml:context>
    <inkml:brush xml:id="br0">
      <inkml:brushProperty name="width" value="0.05292" units="cm"/>
      <inkml:brushProperty name="height" value="0.05292" units="cm"/>
      <inkml:brushProperty name="color" value="#FF0000"/>
    </inkml:brush>
  </inkml:definitions>
  <inkml:trace contextRef="#ctx0" brushRef="#br0">4173 5177 8 0,'-38'-10'4'0,"20"-5"-6"16,14 12 4-16,-3 3-1 0,0-4 0 16,4-2 0-16,-4 3 0 15,3 0-1-15,4 0 1 16,0 3 1-16,11 0 0 16,-1 3-1-16,22 0 1 15,14 6 0-15,7-9 0 16,17 0 0-16,26 0 0 15,-1-3 0-15,11-6 0 16,3 0 0-16,11-13 1 0,0 6-1 16,-18 0 0-16,-6 7 0 15,-15-1 0-15,-25 10 0 16,-10 10 0-16,-18 5 1 16,-21 14 1-16,-21 15 0 15,-18 3 1-15,-20 9-1 16,-19 4 1-16,-7 15-2 15,-10 0 1 1,-71 60-6 0,18-16 0-16,21-31-8 15,22-22 1-15,31-16-2 16,21-28 0-16</inkml:trace>
  <inkml:trace contextRef="#ctx0" brushRef="#br0" timeOffset="992.1625">5779 5337 17 0,'-18'-7'8'0,"0"-2"-5"16,11 15 12-16,0 1-15 0,-14 15 1 31,-46 43 0-31,-14 4 0 15,-22 16-1-15,-6 6 0 16,3-6 0-16,4-10 0 0,14-15-5 16,21-10 1-16,24-6-2 15,22-19 1-15</inkml:trace>
  <inkml:trace contextRef="#ctx0" brushRef="#br0" timeOffset="1486.4428">6237 4986 28 0,'-53'0'14'0,"11"75"-23"15,35-47 30-15,0 22-23 16,-4 16 1-16,1 6-2 16,-1 10 0-16,11-1 3 0,0 4 1 15,0-16-2-15,11 0 0 16,-11-22 2-16,3-9 1 16,4-13 2-16,-7-13 1 15,0-12-1-15,0-16 1 16,0-12-2-16,0-19 0 15,0-9-3-15,4-16 0 16,3-19-3-16,7-3 1 16,11 6-1-16,-4-3 1 0,7 13 0 15,-3-1 1-15,3 13 0 16,4 13 1-16,3 12 0 16,-7 10 0-16,4 6-1 15,-11 12 1-15,0 7-1 16,0 12 0-16,-7 7 0 15,-3 9 1-15,-11 6-1 16,-11 0 0-16,-6 3-3 16,-11 1 1-16,-11 5-4 15,-4-8 1-15</inkml:trace>
  <inkml:trace contextRef="#ctx0" brushRef="#br0" timeOffset="1906.3369">7140 4860 11 0,'0'16'5'0,"-7"21"-3"0,7-21 5 16,-10 0-5-16,-8-1 1 15,0 4 2-15,-3 0 0 16,4 0-5-16,2-3 1 0,5-4 5 16,3 4 0-16,3-13-1 15,4-3 1-15,11-13-2 16,-1-2 0-16,8 2-3 15,3-3 1-15,-3-9-2 16,3 7 0-16,-7 8-1 16,0 1 0-16,-3 12-1 15,-8 3 0-15,-3 13-1 16,-3 15 1-16,-4 1-7 16,3 9 1-16,8 0-1 15,10-13 1-15</inkml:trace>
  <inkml:trace contextRef="#ctx0" brushRef="#br0" timeOffset="2701.5947">7952 4785 18 0,'-14'0'9'0,"-4"0"-8"0,11 0 16 16,-25 9-14-1,0 1 0-15,4-1 2 16,-4-3 1-16,1 13-8 15,-5-13 0-15,5 7 4 16,6 3 0-16,7 2-1 16,11-2 1-16,11-3-2 15,6-1 1-15,8 1 0 16,14-1 0-16,14 4 0 16,-4 9 1-16,4 3-2 15,-7 16 1-15,3 3-1 16,-10 16 0-16,-4 15-2 15,-18 4 1-15,-3 6-1 16,-10 3 0-16,-15-7 0 16,-6-5 1-16,-8-17 2 15,-7-5 0-15,0-7 2 16,4-12 0-16,-4-10 0 16,-3-9 1-16,7-10-2 15,3-6 1-15,7-9-4 0,11-7 1 16,14-15-2-16,11-9 1 15,3-7-1-15,21-10 0 16,7 4 2-16,15 0 0 16,6-3 1-16,4 3 1 15,4-7-1-15,-11-3 0 16,0-2 0-16,3-7 1 16,8-3-2-16,3 0 0 0,-4-7-1 15,8 4 1-15,3-4-1 16,-21 4 1-16,-3 19 0 15,-8 9 0-15,-10 9-1 16,-14 10 0-16,-15 22 1 16,-10 18 0-16,-21 13 2 15,-25 16 0-15,-10 3 3 16,-8 3 1-16,11 0-1 16,18 3 0-16,28-12-1 15,21-1 1-15,28-5-5 16,29-13 1-16,38-10-12 15,32-6 0-15,11-9-4 16,0-29 0-16</inkml:trace>
  <inkml:trace contextRef="#ctx0" brushRef="#br0" timeOffset="4718.1838">3291 8106 21 0,'-3'-7'10'0,"13"20"-14"0,-6-7 10 0,7 7-6 16,6 9 1-16,-6 12 0 16,10 7 1-16,4 15-1 15,-4 32 0-15,0 22 2 16,-3 19 1-16,-4 46 0 15,-4 29 0-15,-3 47-1 16,-7 18 1-16,0 39-2 16,4 30 1-16,3 20-2 15,0 9 1-15,7 25-1 16,4 22 0-16,-8-13 1 16,8-3 1-16,-7 4-1 15,-1-10 1-15,1-22 0 16,-1-13 1-16,-6-15-1 15,10-32 0-15,0-40-8 16,7-41 1-16,4-28-8 16,-4-41 1-16</inkml:trace>
  <inkml:trace contextRef="#ctx0" brushRef="#br0" timeOffset="5945.4282">3468 8040 25 0,'0'-19'12'0,"88"19"-13"0,-46 0 12 0,22 6-13 16,31 7 0-16,36-4 0 15,17 1 0-15,14-4 4 16,29-9 0-16,24 3 0 16,7-7 1-16,25 1 1 15,0-13 1-15,10 7-1 16,-6-7 1-16,-11 3-1 15,-21 7 0-15,-8 3-3 16,-24-4 1-16,-18 4-1 0,-20 6 1 16,-19-3 0-16,-13-7 1 15,-15 1 0-15,-21-3 1 16,-10-1 0-16,-11 4 1 16,-4 2-1-16,-14 10 1 15,-3 10-2-15,0 12 1 16,-14 19-2-16,-1 25 0 15,-13 16 0-15,-8 31 0 16,-3 28 0-16,0 25 0 16,0 44-1-16,4 26 1 15,3 30-1-15,7 39 1 0,7 24-2 16,-3 22 1-16,7 10 0 16,3 28 0-16,0 13 0 15,-3-4 0-15,7 4-1 16,-4-10 0-16,4-19 0 15,3-12 1-15,-3-38-2 16,-4-16 0-16,0-34 1 16,-7-19 1-16,4-24-1 15,-8-33 1-15,1-21 0 16,-7-22 0-16,-1-22 0 16,-3-26 0-16,-7-21-2 15,-7-19 0-15,0-19-1 16,-7-15 1-16,-14-16-1 15,-14-16 0-15,-18-16-1 16,-36-2 0-16,-13-14 0 16,-32-2 0-16,-21 0 2 0,-29-1 0 15,-31 7 0-15,-29 3 1 16,-24 10 1-16,-21-1 0 16,7 4 0-16,-22 2 0 15,15-2-1-15,-1 0 0 16,29 5-6-16,18-14 0 15,49-17-9-15,24-18 1 16</inkml:trace>
  <inkml:trace contextRef="#ctx0" brushRef="#br0" timeOffset="9040.1221">3806 8777 20 0,'0'9'10'0,"22"54"-9"0,-19-35 11 16,1 19-11-16,-1 22 1 15,4 0 2-15,-7 3 1 16,0 0-6-16,0 4 0 16,0-7 0-16,0-10 0 15,4 4-5-15,3-22 0 16</inkml:trace>
  <inkml:trace contextRef="#ctx0" brushRef="#br0" timeOffset="9519.67">4657 9316 10 0,'-11'-16'5'0,"11"13"-3"16,0 6 1-16,-3 1-3 0,3 8 0 15,-7 7 3 1,3 0 0-16,-7 6-1 0,4 6 0 16,7 4 3-16,4-1 1 15,10-6-1-15,-3 1 1 16,3-14-3-16,7-2 1 16,4-10-3-16,3-12 1 15,4-7-1-15,-11-9 0 16,0-3-1-16,-4-7 0 0,-6 4 1 15,-11-1 0-15,0 1-1 16,-11 0 0-16,-10 6-3 16,-7 3 1-16,0 6-1 15,0 6 1-15,3 10-4 16,7 7 1-16,1 8-3 16,13 4 1-16</inkml:trace>
  <inkml:trace contextRef="#ctx0" brushRef="#br0" timeOffset="9789.5149">5380 9542 42 0,'-35'12'21'0,"31"10"-33"0,4-19 44 0,0 1-37 0,0-11 0 16,7-11-3-16,14-14 0 16,11-21 10-16,17-7 1 15,26-15-5-15,20 3 0 16,4 0 1-16,20 12 0 16,5 16-5-16,3 19 1 15,-7 16-1-15,-21 3 0 0</inkml:trace>
  <inkml:trace contextRef="#ctx0" brushRef="#br0" timeOffset="10961.1153">4713 10357 29 0,'0'16'14'0,"0"65"-20"0,0-56 29 15,0 19-21-15,-10 0 1 0,-1 13 0 16,-3-4 0-16,0-3-4 16,-4-12 1-16,4-13 3 15,3-6 0-15,4-22-2 16,0-13 0-16,14-15-3 15,11-20 1-15,14 1-2 16,7-6 1-16,13-4-1 16,5 1 0-16,3 2 0 15,10 4 0-15,-10 18 2 16,0 13 1-16,-17 10 1 16,3 15 1-16,-18 10 1 15,-4 8 0-15,-6 11 1 16,-4 2 1-16,-7 4-1 15,0-4 1-15,4-5-1 16,-11-4 1-16,3-10-3 0,-3-5 1 16,0-10-1-16,0-6 1 15,0-10-2-15,8-9 0 16,-8-3-1-16,10-1 0 16,1 1 0-16,6 0 0 15,-6 6-2-15,10 3 0 16,-7 3-1-16,11 4 0 15,-4 6-1-15,0-1 1 0,-3 4-2 16,-1 6 0-16,5 1 0 16,-8 2 1-16,7 6 0 15,4-5 1-15,6 2-2 16,-2 0 1-16,6 1-2 16,0-7 1-16,4 0 1 15,-7-3 0-15,-4 0 3 16,-3-6 1-16,-1 0 3 15,-3 2 0-15,-10-2 2 16,3 0 1-16,0 3-3 16,-3 0 1-16,3 6-5 15,-3 6 1-15,-4 10-1 16,-7 12 0-16,-4 1 3 16,1-1 1-16,3 7 1 15,3 6 0-15,8-1 2 16,-1-2 1-16,11 0-2 15,1-10 1-15,6-2-4 0,4-23 0 16,6-6-2-16,1-19 1 16,4-19-2-16,-8-2 0 15,-3-11-2 1,-18 1 1-16,-4 0-3 0,-3 6 0 16,0 3 0-16,-14 16 1 15,0 7-1-15,-3 5 0 16,-4 13-1-16,-4 6 1 0,0 4-2 15,4-1 0 1,4-3 0-16,-1 4 1 0</inkml:trace>
  <inkml:trace contextRef="#ctx0" brushRef="#br0" timeOffset="11274.9574">6629 10552 16 0,'0'31'8'16,"-4"44"-1"-16,4-59 15 0,-7 0-19 16,4-4 1-16,3 4 3 15,-7-4 1-15,7-5-10 16,-4-7 0-16,4-10 5 15,0-12 1-15,11-6-4 16,3 0 1-16,10-7-4 0,8 1 1 16,7-1-4-16,-4 1 1 15,11 6-3-15,3 12 0 16,1 3-1-16,-1 7 1 16</inkml:trace>
  <inkml:trace contextRef="#ctx0" brushRef="#br0" timeOffset="11472.4026">7200 10511 27 0,'4'19'13'0,"-25"-26"-12"0,21 1 26 0,-11-3-27 16,-14-4 1-16,1-9-4 15,-12-3 1 1,5-6 3-16,6 6 0 0,7 6-1 16,8 0 1-16,10 10-1 15,14 5 0-15,14 11 1 16,4 12 1-16,14 12-2 15,3 3 0-15,4 7-5 16,3 3 1-16,-13 0-5 16,-15-6 1-16</inkml:trace>
  <inkml:trace contextRef="#ctx0" brushRef="#br0" timeOffset="11996.2451">5221 11881 49 0,'-18'116'24'0,"18"101"-36"0,-3-161 49 0,-4 13-37 16,0 9 0-16,-7-5 3 16,-7-14 0-1,-8-15-3-15,-9-10 0 0,-1-21 2 16,0-22 0-16,-3-23-2 15,-1-18 0-15,4-22-3 16,18 0 1-16,14-3-2 16,14-4 1-16,14-9-2 15,18 7 1-15,11-7 2 16,10 0 0-16,0 7 1 16,0 12 0-16,-11 9 2 15,-7 13 0-15,-3 9 0 16,-11 13 1-16,-7 13-1 15,-10 15 1-15,-11 13-1 0,-18 18 0 16,-10 10-3-16,-7 3 0 16,-4 3-8-16,4 0 0 15,10-6-2-15,8-19 1 16</inkml:trace>
  <inkml:trace contextRef="#ctx0" brushRef="#br0" timeOffset="12266.0921">6142 11499 40 0,'0'6'20'0,"-21"31"-33"0,7-15 41 0,-8 10-26 16,-6 18 0-16,-18 0 4 15,4 3 0 1,10-2-7-16,-3-7 1 0,10-10 2 15,4-9 1-15,14-6-2 16,7-13 1-16,7-12-3 16,14-16 0-16,4-3-5 15,10-13 1-15,-7-6-6 16,18-9 1-16,11 3-2 16,-8 0 1-16</inkml:trace>
  <inkml:trace contextRef="#ctx0" brushRef="#br0" timeOffset="12881.4287">6696 11580 43 0,'-57'19'21'0,"22"-28"-39"0,24 12 44 16,-6 3-32-16,-1 0 1 0,1 7 1 15,-1-7 0 1,25 10 8 0,7 6 0-16,18 9-7 15,17 0 0-15,11 20 2 16,-10 14 0-16,-1 17-1 15,-21 18 1-15,-7 4 0 16,-21 15 0-16,-21-6 5 16,-7 12 0-16,-11 4 1 15,0-13 1-15,-3-10-2 16,3-18 0-16,-3-22-2 16,7-19 0-16,6-22-3 15,15-22 0-15,7-18-1 16,18-17 1-16,6-18 0 15,22-13 0-15,14-12 0 16,14-19 0-16,7-3 0 16,11-7 1-16,-4-12 0 0,0 0 0 15,4-6 0 1,-4 3 1-16,-10 6-2 0,-8 6 0 16,-3 16-1-16,-7 16 0 15,-18 19 0-15,-7 12 0 16,-10 25 3-16,-7 22 1 15,-8 16 2 1,-3 9 1-16,7 19 0 0,7 0 0 16,8-3-2-16,6-6 0 15,0-7-9-15,11-21 0 0,17-26-6 16,4-34 1-16</inkml:trace>
  <inkml:trace contextRef="#ctx0" brushRef="#br0" timeOffset="21695.2902">7811 7946 26 0,'-22'6'13'0,"26"-15"-16"16,3 2 13-16,0-2-12 16,4-4 1-16,-1 1 1 15,4-1 0-15,4-2 3 16,-4-1 0-16,11-6 1 0,10 3 1 15,21-12 0-15,15-10 1 16,35-19-1-16,35-18 0 16,18-16-2-16,24-3 1 15,8-10-2-15,13-12 0 16,1-3-1-16,-15 9 1 16,-10 6 0-16,-21 10 0 15,-25 22-3-15,-32 9 0 0,-24 13-11 16,-29 24 0-16,-45 11 0 15,-22 2 0-15</inkml:trace>
  <inkml:trace contextRef="#ctx0" brushRef="#br0" timeOffset="22266.2545">8047 7560 16 0,'-7'-34'8'0,"-4"2"-9"0,11 26 10 0,-7 0-11 16,-3 6 1-16,-8 6 1 15,-3 10 1-15,-7 12 2 16,3 6 1-16,-10 7 0 15,17-3 1-15,11 6 1 16,10 9 0-16,19-9-1 16,13 0 1-16,14 0-3 15,4-13 1-15,21-18-9 16,22-10 0-16,2-28-5 16,-13-32 1-16</inkml:trace>
  <inkml:trace contextRef="#ctx0" brushRef="#br0" timeOffset="24350.8517">10661 5208 27 0,'-7'-37'13'0,"10"33"-14"16,-3 4 13-16,0-6-15 16,-3 16 1-16,-8 5-9 15,-10 10 1-15,-7 7 11 16,-11 12 0-16,-10 6-3 15,-8-3 1-15,-3-3 2 16,11 0 0-16,3 3 4 16,11-10 1-16,10-2-1 0,11 2 0 15,14 1-4-15,11-13 1 16,13-9-2-16,15-4 0 16,0-5-1-16,0-4 0 15,7 6 0-15,-11-3 0 16,-7 1-1-16,-10 8 1 15,-18 4-1-15,-11 9 1 16,-14 4-3-16,-17 9 1 16,-11 2-2-16,4-5 0 15</inkml:trace>
  <inkml:trace contextRef="#ctx0" brushRef="#br0" timeOffset="24565.2494">11074 4970 35 0,'10'22'17'0,"8"110"-26"15,-15-92 38-15,-3 17-42 16,0 15 1-16,-7-3-5 15,-3-6 0-15</inkml:trace>
  <inkml:trace contextRef="#ctx0" brushRef="#br0" timeOffset="25013.9917">10802 5650 4 0,'7'-50'2'0,"53"13"1"0,-39 24-6 16,7-9 4-16,8-6 1 15,3 0 5-15,6-4 1 16,5-2-8-16,-1-4 1 16,8-3 3-16,6 7 1 15,-3 2-1-15,-10 11 0 16,2-5-4-16,-9 8 0 0,-11 8-2 16,-4 1 1-16,-11-1 1 15,-6 7 1-15,-8 6 0 16,-6 7 1-16,-1-1 1 15,-10 1 0-15,-3 8 2 16,-8-5 0-16,0 3-2 16,-3 2 0-16,-4 4-1 15,4 4 0-15,0-1-1 16,0 6 1-16,3 3-2 16,0-8 0-16,8 2 0 15,13 3 0-15,15 0 0 16,10-5 0-16,25-14-3 15,3-15 1-15,15-6-2 16,3-13 1-16,-7-13-1 16,-7-6 1-16,-8-6-1 15,-2-9 1-15,-12 18-1 16,-9-3 1-16,-8 10-2 16,-7 6 0-16</inkml:trace>
  <inkml:trace contextRef="#ctx0" brushRef="#br0" timeOffset="25303.6458">12002 5494 46 0,'-4'-4'23'0,"0"-24"-36"0,1 22 49 0,-1-4-44 16,-3 1 0-16,-3-7-6 16,-1 1 0-16,1-1 15 15,3-6 1-15,7 0-13 16,10 0 0-16</inkml:trace>
  <inkml:trace contextRef="#ctx0" brushRef="#br0" timeOffset="25466.1688">12499 4913 26 0,'3'-9'13'16,"-6"31"-19"-16,6-10 26 0,-3 14-21 0,-3 17 1 15,-4 14-9-15,-4 6 0 16,-6-1 7-16,-5-5 0 16</inkml:trace>
  <inkml:trace contextRef="#ctx0" brushRef="#br0" timeOffset="25598.0928">12323 5362 27 0,'14'-69'13'0,"32"-35"-21"0,-25 76 26 0,17-6-26 15,5 2 1 1,-4 7-3-16,3-9 1 0,0 15 11 15,-3 9 1-15</inkml:trace>
  <inkml:trace contextRef="#ctx0" brushRef="#br0" timeOffset="25705.031">13331 5017 19 0,'15'-16'9'0,"9"1"-20"15,-17 15 20-15,4 0-15 16,0 0 0-16</inkml:trace>
  <inkml:trace contextRef="#ctx0" brushRef="#br0" timeOffset="25884.0647">13462 5007 25 0,'-35'26'12'0,"-46"30"-6"0,59-43 25 15,-2 9-30-15,3-7 0 16,3-2-1-16,4-4 1 15,3-3-2-15,4-6 1 16,4-6 0-16,3-3 0 16,0-4-1-16,0-2 0 15,3-4-3-15,4-3 0 16,7 0-6-16,11 3 1 16</inkml:trace>
  <inkml:trace contextRef="#ctx0" brushRef="#br0" timeOffset="26124.9897">14503 4205 24 0,'-11'-72'12'0,"-24"3"-18"0,17 56 16 0,-14 4-16 16,-3 2 1-16,-18 7-2 15,-3 7 1-15,-4 11 11 16,-7 14 1-16,7 12-5 16,3 18 0-16,8 11 2 15,10 21 0-15,11 6-5 16,10-6 1-16</inkml:trace>
  <inkml:trace contextRef="#ctx0" brushRef="#br0" timeOffset="26277.0344">13723 4763 46 0,'11'-63'23'0,"31"-6"-38"0,-10 54 48 16,24-4-38-16,18 0 1 15,14-3-14-15,18 0 0 16,-3 6 18-16,-5 4 1 16</inkml:trace>
  <inkml:trace contextRef="#ctx0" brushRef="#br0" timeOffset="26785.3154">11836 6346 38 0,'21'101'19'0,"11"52"-25"0,-25-118 38 16,-4 3-32-16,-3-4 0 15,-7-3 3-15,0-12 1 16,-11-6-3-16,-10-19 1 16,-11-20 2-16,1-14 0 15,6-20-2-15,7-18 1 16,15-10-4-16,13 3 1 16,15 13-3-16,10 0 0 15,14 9-1-15,11 7 0 0,4 9 1 16,-8 15 0-16,-7 7 1 15,-6 10 0-15,-8 8-3 16,-7 11 1-16,-10 11-3 16,-8 7 1-1,-10 22-2 1,0-3 0-16,7-10-1 16,0-6 0-16,4-6 3 15,3-10 1-15</inkml:trace>
  <inkml:trace contextRef="#ctx0" brushRef="#br0" timeOffset="27008.8101">12545 5920 19 0,'-4'-16'9'0,"-10"57"-11"16,0-25 22-16,-7 6-17 0,0 0 0 15,-4 9 4-15,4 4 0 16,0-1-9-16,10-3 0 15,4-6 5-15,7-9 1 16,7-16-5-16,18-16 1 16,10-5-4-16,11-14 0 15,-4 4-2-15,11-7 0 16,7 7-3 0,0 6 0-16</inkml:trace>
  <inkml:trace contextRef="#ctx0" brushRef="#br0" timeOffset="27595.0327">13219 5813 25 0,'-15'-3'12'0,"19"-3"-18"0,0 0 23 0,3 6-19 16,10 9 1-16,11 7-1 15,11 9 1 1,32 53 1-16,-11 16 1 15,-25 7-1-15,-21 2 0 16,-21-6 4-16,-21 1 0 16,-18-7 1-16,0-10 0 15,7-12 2-15,4-19 0 16,7-15-2-16,10-20 1 16,8-5-5-16,3-20 1 15,14-12-4-15,21-18 1 16,18-17-2-16,10-15 0 15,22-19 1-15,-4 0 0 0,14-9 1 16,4-7 1-16,-4 4 0 16,-17 24 0-16,-15 7 0 15,-10 19 1-15,-18 15-1 16,-10 13 0-16,-18 25 2 16,-11 19 0-16,-7 9 3 15,4 7 1-15,11 6-2 16,13-10 1-16,19-3-6 15,24-9 1-15,21-7-12 16,17-8 1-16,12-23-4 16,-1-19 1-16</inkml:trace>
  <inkml:trace contextRef="#ctx0" brushRef="#br0" timeOffset="33178.756">23664 3875 33 0,'7'-18'16'0,"0"33"-19"16,-7-18 17-16,-7 3-15 16,-7 10 0-16,-25 5 1 15,-13 7 0-15,-26 3 3 16,-17 16 0-16,-18 9 2 16,0 7 1-16,-3-4 1 15,-1 10 1-15,22-16-2 0,3 3 1 16,15-3-3-16,13-3 0 15,18 0-4-15,25-10 1 32,81 23 0-32,25-1 0 15,20-9 0-15,22 0 0 16,4-3 1-16,-8-6 0 16,-17-10-4-16,-14-3 0 15,-7-6-12-15,-15-3 0 16,-20-23-1-16,-12-18 0 0</inkml:trace>
  <inkml:trace contextRef="#ctx0" brushRef="#br0" timeOffset="33599.6525">24236 4349 40 0,'10'16'20'0,"43"115"-25"15,-39-71 38-15,4 34-33 16,-7 22 0-16,-1 22 1 16,1 3 0-16,-1-25-1 15,-6-19 0-15,-1-15 4 16,-3-19 1-16,-7-23 2 16,-3-24 0-16,-4-29 0 0,-7-34 1 15,-4-34-4-15,7-16 1 16,4-22-5-16,14-23 0 15,18 14-4-15,10-4 0 16,11 16-1-16,7 0 0 16,14 13 1-16,0 15 1 15,-4 9 0 1,0 7 0-16,1 19 0 0,-4 12 0 16,-4 16 1-16,-6 19 0 15,-12 22-1-15,-20 12 0 16,-25 22 0-16,-21 22 0 15,-29-6-3-15,-14 6 1 0,-20-3-5 16,6-6 1-16,-14-7-2 16,11-31 1-16</inkml:trace>
  <inkml:trace contextRef="#ctx0" brushRef="#br0" timeOffset="34051.063">25594 4079 12 0,'-25'-9'6'0,"-49"28"-2"0,50-10 8 15,-8 7-8-15,0 12 1 16,0-3 5-16,8 3 1 16,2-6-13-16,1 3 0 15,11-3 8-15,3-3 0 16,7 0-1-16,3-10 0 0,8-9-3 15,6 0 0-15,8-9 0 16,3-4 1-16,8 4-2 16,-1 0 1-16,4 2-2 15,-8 7 1-15,-6 0-2 16,-7 10 1-16,-11 5-1 16,-14 10 0-16,-18-6-4 15,-7 6 1 1</inkml:trace>
  <inkml:trace contextRef="#ctx0" brushRef="#br0" timeOffset="34803.2316">26261 4098 10 0,'24'-16'5'0,"29"-9"4"0,-42 19-17 16,7 0 7-16,-1 0 1 15,1-4 4-15,0 7 0 16,-4-6-1-16,0-1 0 16,0 4 2-16,-11 0 1 15,-6 2-1-15,-11 8 1 0,0 2-1 16,-4 3 1-16,-7 7-3 16,4 6 0-16,-4 0 0 15,4 0 1-15,7 0-1 16,4 6 0-16,3-6-2 15,7 0 0-15,0 3-1 16,3 13 0-16,1-1-1 16,-4 20 0-16,-4 21-1 15,-3 16 0-15,-11 10-3 16,1 12 1-16,-8 6 0 16,-10-6 0-16,-4-9 2 15,-7-10 1-15,4-22 3 16,6-12 0-16,8-16 3 15,7-19 0-15,11-19 0 16,6-21 1-16,15-26-4 16,17-15 1-16,11-13-4 0,14-12 1 15,17-10-3-15,11-19 0 16,18 7-1-16,-7 3 1 16,14-4-1-16,-11 1 1 15,-7-10-1-15,-3 16 1 16,-15 10 1-16,-17 8 0 15,-14 14 1-15,-18 11 1 16,-17 20 1-16,-15 15 1 0,-3 16 4 31,-11 13 1-31,4 18 2 0,0 7 0 16,10 9 0-16,18 6 0 0,15-12-3 16,34 3 1-16,15 0-13 15,31 0 0-15,32-7-10 16,11-27 0-16</inkml:trace>
  <inkml:trace contextRef="#ctx0" brushRef="#br0" timeOffset="36692.7388">15949 6619 41 0,'-10'-28'20'0,"2"25"-23"15,5 9 21-15,-4 10-23 16,0 25 0-16,0 28-3 15,0 18 0-15,-11 33 10 16,4 33 1-16,-7 35-6 16,-4 38 0-16,0 25 3 15,8 38 0-15,-1 34 2 0,8 9 1 16,2 32 0 0,5 34 0-16,10 16-1 0,0 19 1 15,0 9 0-15,-3 25 0 16,-1 32 0-16,-6 9 1 15,-1 6 1-15,4-3 0 16,4-6 0-16,3-32 1 16,0-21-1-16,7-51 0 15,4-31-2-15,-1-44 0 16,1-28-2-16,3-34 0 16,-3-29-1-16,-4-28 1 0,3-25-4 15,8-22 0-15,0-32-7 16,3-27 0-16,4-42-5 15,-11-53 0-15</inkml:trace>
  <inkml:trace contextRef="#ctx0" brushRef="#br0" timeOffset="38298.0932">15579 6462 26 0,'-7'-18'13'0,"42"-11"-17"16,-17 23 17-16,10 0-15 16,18 0 1-16,14-1 0 0,21-5 0 15,25 2 1-15,17 1 0 16,18-4 0-16,25-2 1 15,14 2 0-15,17 1 1 16,8 2-1-16,7 1 0 16,-1-1 2-16,12 1 0 15,2-3-2-15,8-7 1 16,7 3-1-16,-7 0 0 16,-11-2 1-16,-14 2 0 0,-17 3-1 15,-29-2 1-15,-14 2 0 16,-17 4 1-16,-15 2 1 15,-17-18 0-15,-4 0 1 16,-3 0 0-16,-11-3 0 16,-7-7 1-16,-7-2-1 15,-7-1 0-15,-7 1-1 16,-7 2 0-16,-7 10-2 16,-4 6 1-16,-7 3-2 15,-7 7 1-15,1 15-2 16,-5 7 1-16,1 18-1 15,3 23 0-15,0 15-1 16,-3 34 1-16,-4 22-1 16,0 32 1-16,-3 28 0 15,-1 28 0-15,-3 38-1 16,-3 28 1-16,-1 19 0 16,1 32 0-16,3 24 0 0,4 13 1 15,6 12 0-15,11 20 0 16,4 8-1-16,-4 4 0 15,8-13 1-15,-1 13 0 16,0 0-1-16,0-13 1 16,-6 10-1-16,-8-16 1 15,-3-10-1-15,-4 1 1 16,-4-16-1-16,1-22 1 16,3-7-1-16,0-15 1 15,0-12-1-15,0-26 0 16,-3-12 1-16,-1-19 1 0,1-22-1 15,0-25 1-15,-1-13-1 16,4-18 1-16,0-7-1 16,0-18 1-16,4-13-2 15,7-16 0-15,0-9 0 16,6-28 0-16,-6-13 0 16,3-10 0-16,0-11 0 15,1-7 1-15,2-10 0 16,-6-9 0-16,0-3 1 15,-4-6 0-15,-3-7-1 16,-4-3 1-16,-4 1-1 16,-3-4 1-16,0-3-1 15,-7 0 0-15,0-6-1 16,-3-1 0-16,-8-2 0 16,-3 3 1-16,-3-1-2 15,-8-2 1-15,-10-13-1 16,-18 0 0-16,-4-3 0 0,-20 0 1 15,-15-3-1-15,-21 3 1 16,-18-4-1-16,-13 1 0 16,-15 3 0-16,-17 3 1 15,-15 6-2-15,-3-2 1 16,-14 8 0-16,-11 4 1 16,-24 3 0-16,3-4 0 15,-21-2 0-15,10 0 0 16,-17-7 0-16,21-9 0 0,-3-3 1 15,28 3 0 1,10-7 0-16,-3 7 0 0,28 3 0 16,14 0 1-16,25 3-2 15,21 1 0-15,17-1-2 16,15-3 0-16,21 3-7 16,11 0 1-16,20-3-11 15,19-15 0-15,2-14 0 16,8-30 1-16</inkml:trace>
  <inkml:trace contextRef="#ctx0" brushRef="#br0" timeOffset="39561.8313">15727 9363 19 0,'-4'-22'9'0,"29"3"-10"16,-14 13 10-16,6 3-10 15,15-3 1-15,7-1-1 16,21 1 0-16,28-6 1 15,32-4 1-15,42 0 0 16,43-12 1-16,49 3 2 16,49-10 1-16,22 7 1 15,28-3 0-15,6-1 0 16,-9-2 1-16,-26 9-3 16,-38 0 1-16,-29 6-3 15,-34 10 0-15,-36 5-8 16,-43 11 1-16,-38 15-6 15,-53-4 1-15</inkml:trace>
  <inkml:trace contextRef="#ctx0" brushRef="#br0" timeOffset="40356.0076">15819 12671 26 0,'-4'-9'13'0,"29"18"-19"15,-4-12 18-15,21 0-13 16,36-3 0-16,35 0 5 16,45-7 1-16,61 0-3 15,60 7 0-15,53 0 4 16,34 6 0-16,22 6 1 15,1 10 1-15,-8-4-3 16,-29 10 0-16,-38 0-5 0,-39-6 0 16,-31 0-11-16,-36 3 0 15</inkml:trace>
  <inkml:trace contextRef="#ctx0" brushRef="#br0" timeOffset="41750.8115">15956 15776 30 0,'25'-16'15'0,"119"7"-16"0,-91 2 16 0,36 1-13 16,52-3 1-16,53 3 0 15,49 6 0-15,68 6-5 16,45 16 1-16,46 19 2 16,11 9 0-16,-11 0-7 15,-21-9 1-15,-35-10-4 16,-39-9 0-16</inkml:trace>
  <inkml:trace contextRef="#ctx0" brushRef="#br0" timeOffset="42923.6778">20740 8943 10 0,'-28'-3'5'0,"13"3"-9"15,15 0 5-15,0 0-4 16,0 0 1-16</inkml:trace>
  <inkml:trace contextRef="#ctx0" brushRef="#br0" timeOffset="43147.4742">20729 8934 23 0,'0'3'11'0,"0"-13"-9"0,0 10 22 0,7-9-22 16,4-4 0-16,10-9 1 16,7-9 1-16,11-13-5 15,14-19 1-15,21-6 3 16,11-15 0-16,14 2-1 0,17-2 0 15,7 5 0-15,11-9 0 16,-21 16-1-16,-3 6 1 16,-8 7-2-16,-7 2 1 15,-3 10-3-15,-4 7 0 16,0 8-8-16,-10 7 1 16,-7 9-2-16,-36-12 0 15</inkml:trace>
  <inkml:trace contextRef="#ctx0" brushRef="#br0" timeOffset="43987.7936">20715 12772 36 0,'-25'-3'18'0,"22"-10"-41"15,3 13 35-15,7-9-17 16,7 2 0-16,11 4 0 0,7-3 1 15,3 6 10-15,11 3 0 16,17 3-3-16,18 16 1 16,18 19 3-16,21 22 1 15,18 15 2-15,13 13 0 16,15 28-3-16,0 4 1 31,120 127 0-31,-54-27 0 16,-41-32-3-16,-39-21 1 0,-18-7-3 15,-21-16 1-15,-15-21-8 16,-20-29 0-16,-14-22-11 16,-15-22 0-16,-14-40-2 15,8-41 1-15</inkml:trace>
  <inkml:trace contextRef="#ctx0" brushRef="#br0" timeOffset="45297.8193">22684 7563 17 0,'-14'-44'8'0,"10"-22"-7"0,8 48 10 16,3 5-12-16,0 4 0 15,7-1-2-15,3 4 1 16,1 9 3-16,-4 10 1 16,0 12-2-16,-3 12 1 15,-1 10 1-15,5 13 0 16,-5 18 1-16,-3 32 0 15,4 12 0-15,6 13 0 0,5 35 0 16,6 18 0-16,11 25-1 16,3 13 0-16,4 21 1 15,0 20 0-15,-1 18 1 16,1 13 0-16,0 16 0 16,-7 18 1-16,0 4 0 15,-4 9 1-15,-3 3-1 16,0-13 0-16,-1-12-1 31,8-15 1-31,-4-17-2 0,1-21 0 0,-5-10-1 16,-6-3 0-16,-4-15-2 15,0-10 1-15,-6-19-1 16,-8-6 1-16,-4-16-8 16,-3-28 1-16,0-18-10 15,-14-64 1-15</inkml:trace>
  <inkml:trace contextRef="#ctx0" brushRef="#br0" timeOffset="46961.3799">22885 7171 6 0,'-11'-12'3'0,"15"5"11"0,-4 7-16 15,0-6 5-15,-4 0 1 0,1 3 1 16,-1 0 1 0,4-1-8-16,0-2 0 0,4 0 5 15,6 0 0-15,8-1-1 16,14 1 0-16,10 0-1 16,11 6 1-16,21 0 0 15,18 3 0-15,13 0 0 16,22 3 0-16,15 1 0 15,9 2 0-15,19 0 1 16,17-2 0-16,14-7-1 16,21 0 0-16,25-13 0 15,17 1 1-15,15-4-2 16,7-3 0-16,3 0 0 16,-14-12 0-16,-3 0 0 15,-15-4 0-15,-27-3 0 16,-1-2 0-16,-21-7 1 15,-21 3 0-15,-7-3-1 16,-11-3 0-16,-3-1 0 16,-18-5 0-16,-3-4-1 15,-11 4 1-15,-25 6-1 0,-13 3 1 16,-19 3 0-16,-6 3 1 16,-15 3-1-16,-10-2 1 15,-7 18 0-15,0 3 1 16,-11-3-1-16,-7 6 0 15,-3 10-1-15,-1 0 0 16,1-1-1-16,0 11 1 16,3 14-1-16,4 7 1 15,-1 26-1-15,5 18 0 16,-1 6 0-16,4 25 1 0,-1 26-1 16,5 15 1-16,-1 16-1 15,-3 24 0-15,-1 26 0 16,8 29 0-16,-4 8 0 15,-3 26 1-15,-4 21-1 16,-3 7 0-16,-7 32 0 16,-1-1 1-16,-6 13-1 15,-4 18 1-15,-3 10-1 16,-1-6 0-16,-3 22 0 16,4 0 1-16,-1-1 0 15,1 4 0-15,3-10 0 16,3-15 1-16,11-6 0 15,8-16 0-15,6-16-1 16,7-25 0-16,-3-25-1 16,3-29 1-16,-6-8 0 15,6-20 0-15,-7-21-1 0,4-13 0 16,-4-10 0 0,-3-18 1-16,-4-13-1 0,-6-18 1 15,-5-4-1-15,1-18 0 16,-4-13 0-16,-4-4 1 15,-2-11 0-15,-8-14 0 16,0-5 0-16,-4-7 1 16,-7-6 0-16,-3-3 1 0,-14-4-1 15,-4-5 0-15,-17-10-1 16,-29-4 0-16,-24 1-1 16,-21-6 0-16,-33-13-1 15,-31-10 1-15,-24-5-1 16,-29-7 1-16,-21-7-1 15,-18-5 1-15,-3-4 0 16,-7 1 1-16,-1-1 0 16,-13 0 0-16,17 4-1 15,-21 3 0-15,14 2 0 16,4 4 0-16,0-3 0 16,7 3 0-16,21 3-1 15,28-3 0-15,28-3 0 16,43-4 1-16,24-2-1 15,15 3 1-15,28-1 0 16,17-9 0-16,14 4 1 16,8-4 0-16,10-12-1 0,7-1 0 15,1-8 0-15,-1-17 0 16,-11-15-1-16,4-12 1 16,4-10-1-16,0-16 1 15,7-6-2-15,6-10 1 16,12-8-8-16,3-20 1 15,28-21-10-15,0-23 1 16,-7-25-1-16,-39-52 1 16</inkml:trace>
  <inkml:trace contextRef="#ctx0" brushRef="#br0" timeOffset="49737.8837">23118 9664 2 0,'0'6'1'0,"3"-15"2"0,-3 9 2 0,0-6 2 15,0-1 0-15,-3-2 4 16,-1 6 0-16,0 3-15 16,1-3 1-16,-1 0 8 15,1 3 0-15,3 3-3 16,3 3 0-16,4 0-3 16,4-3 1-16,7 1 0 15,10-4 0-15,11-4 1 16,7 1 0-1,7-3 1-15,10 0 1 0,1 0 0 16,17-4 0-16,10-2 0 16,1-1 1-16,14-3-1 15,3-2 1-15,22-1-3 16,3-3 1-16,3 0-1 16,22 0 1-16,-4 9-2 15,4-2 1-15,14-4-1 0,-4-3 1 16,4-3 1-16,11 0 0 15,3 0 0-15,3-4 0 16,18 1 0-16,-3-3 0 16,17-7-1-16,0 7 0 15,1 3-1-15,2-1 0 16,-2 1 0-16,17 0 1 16,-11 3-1-16,-7 0 0 15,-10 3 1-15,-11 3 1 16,-28 3-1-16,-18 4 1 15,-21-1-2-15,-21 4 0 0,-25 3-3 16,-14-1 0 0,-14 4-7-16,-3 3 1 0,-1 3-5 15,-3-12 1-15</inkml:trace>
  <inkml:trace contextRef="#ctx0" brushRef="#br0" timeOffset="51121.0144">24426 5936 25 0,'-35'-13'12'0,"-18"13"-13"0,43 3 12 15,-5-3-12-15,1 7 0 16,0-1 0-16,0 0 0 16,0 3 1-16,3 1 1 15,4-4 0-15,4 7 0 16,3 9 0-16,10-10 1 0,5 10-1 15,2 6 1-15,1 10-1 16,-8 0 0-16,-6 9-1 16,-8 6 0-16,-6 3-1 15,-4-5 1-15,-4-1 0 16,0 0 0-16,4-6 0 16,4-13 0-16,-1-3 0 15,8-9 0-15,-1-12 1 16,15-14 1-16,17-8-2 15,18-14 1-15,10-8-1 16,15-10 1-16,3-3-1 16,-4-7 0-16,1 1 0 15,-4-7 0-15,-11 6 1 16,-13-2 0-16,-15 6 1 16,-17-4 0-16,-18 4 0 15,-15 15 1-15,-13 19-1 16,-18 1 1-16,-17 21-2 15,-19 12 1-15,-9 7-2 0,-5 7 0 16,19 8-3-16,13-9 1 16,18-6-5-16,18 0 0 15,28-3-3-15,21-9 1 16</inkml:trace>
  <inkml:trace contextRef="#ctx0" brushRef="#br0" timeOffset="51525.8258">25068 5688 18 0,'-7'19'9'15,"7"53"-11"-15,0-44 14 0,7 13-8 16,0 12 0-16,8 26 4 16,2 12 0-16,-3-1-10 15,0-17 1-15,1-4 8 16,-8-19 0-16,-4-16-1 16,-3-12 1-16,-3-16-3 15,3-21 1-15,10-13-3 16,4-4 0-16,7-2-3 15,4 2 0-15,0 1-4 0,0 12 1 16,-8 10-1 0,-6 9 0-1,-43 31 2-15,-17 7 0 16,-22 3-7-16,-14 9 0 16</inkml:trace>
  <inkml:trace contextRef="#ctx0" brushRef="#br0" timeOffset="52021.5402">24222 6475 17 0,'-18'-3'8'0,"8"19"-9"16,10-7 5-16,0 7-3 16,-4 6 0-16,0 3 5 0,1 0 1 15,3 6-5-15,3 4 0 16,5-1 5-16,6-6 0 16,7-6-1-16,11-3 1 15,6-6-3-15,5-4 0 16,-5-12-3-16,-2-13 1 15,3-6-1-15,-4-12 0 16,0-4-2-16,-10-3 1 0,-8 1-4 16,-9-1 0-16,-16 10-3 15,-13 9 1-15,-14 6-3 16,-14 16 0-16,-18 12-1 16,-4 4 0-16</inkml:trace>
  <inkml:trace contextRef="#ctx0" brushRef="#br0" timeOffset="52755.8902">25523 6271 14 0,'-49'-6'7'15,"49"6"-10"-15,0 0 12 0,7 0-9 16,4 0 0-16,-1 12 3 16,1 7 1-16,3 10-3 15,0 2 1-15,4 0 3 16,-1 7 0-16,-2-1 1 15,-5-5 0-15,1-7-1 16,-1-9 0-16,1-13-1 16,-4-13 1-16,-4-15-3 15,4-19 1-15,4-6-3 0,7-3 1 16,10-4-2-16,0 10 1 16,4 10-2-16,3 15 0 15,4 16-2-15,0 18 1 16,-4 7 0-16,-10 22 1 15,-8 6 2-15,-17 3 0 16,-17 16 2-16,-4-7 0 16,-4 4 1-16,-10 3 0 0,3-7-6 15,-3-2 1 1,-1-10-7-16,-2-19 0 0</inkml:trace>
  <inkml:trace contextRef="#ctx0" brushRef="#br0" timeOffset="53583.3272">26353 5544 37 0,'-4'34'18'0,"11"110"-22"0,-7-93 30 0,4 18-30 16,-1 0 0-16,1 9-6 0,3 0 1 15,0-5 10 1,0-11 1 0,-4-5-7-16,-3-17 1 0,-3-11 2 15,-4-11 0-15,-7-5 3 0,-8-19 0 16,-6-7-3-16,-4-12 1 15,-3-13-2-15,0-5 0 16,3-4-1-16,7 0 0 16,11 6 3-16,7 3 1 15,14 0 3-15,4 13 1 16,10-3 0-16,7 3 1 0,4 16 1 16,0-1 0-16,0 4-3 15,3 3 1-15,0 3-1 16,7-3 0-16,8 0-1 15,-1-4 0-15,1-5-1 16,-4-7 0-16,3 3-1 16,0-3 1-16,-6 1-1 15,-8 5 0-15,-3 4 0 16,-11-1 1-16,-7 13 0 16,-7 7 0-16,-11 9 0 15,-10-1 1-15,-10 8 2 16,-1 5 1-16,0 10-1 15,4-7 0-15,11 4-3 16,6 3 1-16,8-7-7 16,10-3 1-16,10-9-5 15,8-9 0-15,3-16-1 16,8-13 0-16,6 0 3 0,11-18 0 16,0-4 6-1,-7-6 1-15,0-15 1 0,-4 6 1 16,-6 2 0-16,-8 7 1 15,-10 7-2-15,-15 5 0 16,-10 7 0-16,-3 7 0 16,-1 8 0-16,1 7 0 15,6 9 2-15,15 1 0 0,13 5 1 16,12 7 0 0,13 3 0-16,-6 3 0 15,-12 6 3-15,-16 4 0 0,-33 6 0 16,-35 6 0-1,-35-4-6-15,-32 5 1 0,-28 5-13 16,-18-19 1-16</inkml:trace>
  <inkml:trace contextRef="#ctx0" brushRef="#br0" timeOffset="55024.7199">23333 8272 19 0,'95'-19'9'0,"60"-9"2"0,-109 18-4 0,21-5-7 15,14-1 0-15,11 0 0 16,17-9 0-16,8 0 0 16,10-3 1-16,0 0-1 15,17-4 1-15,5 7-1 16,2 3 1-16,19 0 0 15,-1-3 0-15,0 0-1 16,15-3 1-16,-8 3 0 16,0 3 0-16,8-3 2 15,-4-6 0-15,0-7 0 16,7 3 0-16,0 4 0 16,0-3 0-16,17-1-1 0,-3 1 0 15,-3-10-2-15,3 6 0 16,-7 10 0-16,-11-4 1 15,-6 7-1-15,-15 7 1 16,-10 2 0-16,-11 6 0 16,0 4-1-16,-3 3 1 15,-18 3-1-15,-11 0 1 16,-17 3-6-16,-18 0 1 16,-21 7-6-16,-39-23 0 15</inkml:trace>
  <inkml:trace contextRef="#ctx0" brushRef="#br0" timeOffset="55893.0666">23749 7447 12 0,'-25'10'6'0,"-13"8"2"0,27-8-1 15,-3-1-4-15,-4 1 0 16,-7 5 2-16,-3-2 0 16,0-1-7-16,3 1 0 15,1-1 4-15,2 4 1 16,5-3-3-16,6 2 1 16,8 7-2-16,10 0 1 0,10 0-1 15,12-6 1-15,-1-4-1 16,4 1 1-16,-1-4 0 15,-2 4 0-15,-5-4 0 16,-3 1 1-16,-10-1 0 16,-7 4 0-16,-8 2-1 15,-7 4 1-15,-6 3-6 16,-15 3 0-16,-14 10-2 16,-7 2 1-16</inkml:trace>
  <inkml:trace contextRef="#ctx0" brushRef="#br0" timeOffset="56277.3813">24052 7585 16 0,'29'-3'8'0,"6"9"-4"0,-28-6 14 16,4 10-15-16,-4 5 0 0,-4 10 3 16,-3 1 0-1,0-1-8-15,-3 0 1 0,-1-3-2 16,-3 0 1-16,-4-7-5 16,-3-12 0-16</inkml:trace>
  <inkml:trace contextRef="#ctx0" brushRef="#br0" timeOffset="56409.3044">23693 7234 42 0,'-25'-28'21'0,"28"34"-37"16,1-6 41-16,7 6-43 15,13 7 1-15</inkml:trace>
  <inkml:trace contextRef="#ctx0" brushRef="#br0" timeOffset="56871.5633">24356 7438 23 0,'3'-25'11'0,"29"9"-21"0,-21 10 23 0,3 6-18 15,0 0 1-15,0 0 1 16,0-3 1-16,-3 3 6 16,-4 0 0-16,0 0-3 15,0 3 1-15,0 0 1 16,3 0 1-16,1 6-2 16,0 7 1-16,-1 6-3 15,-3 3 1-15,-7 0 0 16,-3 7 1-16,-1 2 2 15,-3 4 0-15,-3-10 1 16,-1 0 1-16,0 0-1 0,4 1 1 16,4-4-7-16,-1 0 1 15,4-10-10-15,4-5 0 16</inkml:trace>
  <inkml:trace contextRef="#ctx0" brushRef="#br0" timeOffset="57306.888">24419 7635 17 0,'-3'10'8'0,"24"-4"-6"0,-14-3 3 0,7 0-6 15,-3 0 1-15,-1 1-1 16,4-1 0-16,4-3 1 15,3 3 1-15,4-3 0 16,3-3 0-16,4 0 0 16,0-1 1-16,-1-2 0 15,5 0 1-15,-1 3-1 16,-3-7 0-16,-1-2-1 16,-2 2 0-16,-8-5 0 15,-7-4 0-15,-4-6 0 16,-2-3 1-16,-8-4-2 15,0 10 1-15,-4 3-2 16,-3 1 1-16,0 8-1 16,0 10 1-16,-4 13-1 0,4 6 1 15,0 2 2-15,4 8 1 16,-1 2 2-16,4 7 0 16,7-1 1-16,11-5 0 15,10-1-5-15,7-3 1 16,8-3-11-16,2-6 0 15</inkml:trace>
  <inkml:trace contextRef="#ctx0" brushRef="#br0" timeOffset="57591.9287">25799 6989 13 0,'-7'35'6'16,"21"40"10"-16,-7-53-4 0,-4 25-3 15,4 19 1-15,7 12 1 16,11 10 1-16,10-6-18 15,11-1 0-15,7-6 2 16,-10-15 1-16,-1-16-8 16,-7-28 1-16</inkml:trace>
  <inkml:trace contextRef="#ctx0" brushRef="#br0" timeOffset="58370.5506">26705 7347 10 0,'0'28'5'0,"14"57"-1"0,-7-60 1 16,1 9 0-16,2 10 1 16,1-3 5-1,-1-7 1-15,1 1-13 0,-1-7 1 0,-3-6 8 16,1-3 1-16,-5-10-3 16,-3-6 0-16,-7-12-3 15,-4-16 0-15,1-10-4 16,-1-8 1-16,4-14-2 15,0 1 0-15,4-4-2 16,-1 1 0-16,8 5-1 16,10 4 0-16,7 0 0 15,4 6 1-15,3 0 0 16,0 6 1-16,-3 10 2 16,-1 6 0-16,-2 13 0 15,-5 3 1-15,-3 12 0 16,-14 10 1-16,-3 9 0 15,-8-3 0-15,-6 12 0 16,-12 1 1-16,-6 2-2 16,3-5 1-16,-3-1-6 15,3 0 0-15,-3-6-3 0,3-12 1 16</inkml:trace>
  <inkml:trace contextRef="#ctx0" brushRef="#br0" timeOffset="58719.4735">27323 7334 36 0,'14'-9'18'0,"7"-23"-28"16,-18 20 38-16,-3-4-29 15,-7-3 0-15,-3-12-1 16,-1 0 1-16,4-4 1 15,0 4 0-15,7 3-4 16,7 6 1-16,4 6-6 16,10 7 1-16</inkml:trace>
  <inkml:trace contextRef="#ctx0" brushRef="#br0" timeOffset="59107.7788">27725 7149 12 0,'3'10'6'0,"19"2"-2"0,-12-9 2 16,18-15-1 0,4-4 1-16,7-9 2 15,0 3 0-15,3-6-11 16,4-7 0-16,-7 1 5 15,-1-1 1-15,-6 4-3 16,-7 9 0-16,-7 6-2 16,-8 1 1-16,-10 5 0 15,-10 13 1-15,-8 13 1 16,-3 3 1-16,-7 9 0 16,-4 0 1-16,0 7-1 15,4 2 1-15,3-2-2 16,15-4 1-16,6 1-5 15,4 2 1-15,4-6-3 16,3-3 0-16,7-6-3 16,0-6 0-16,-4-10 0 0,5-9 1 15</inkml:trace>
  <inkml:trace contextRef="#ctx0" brushRef="#br0" timeOffset="59365.1507">28413 6927 41 0,'-7'25'20'0,"38"25"-30"0,-20-34 46 0,3 5-37 16,4 5 1-16,-1 2-1 16,1-9 1-1,3 3 2-15,4-10 0 0,7 1 1 16,3-10 0-16,7-16 1 15,1-12 0-15,2-6-4 16,-2-19 0-16,3-7-10 16,0-6 1-16,-8 1-5 15,-2-4 1-15</inkml:trace>
  <inkml:trace contextRef="#ctx0" brushRef="#br0" timeOffset="61132.4675">23499 8717 9 0,'-11'-12'4'0,"14"2"0"0,-3 10-2 0,4-3 0 16,-4 3 0-16,4 3 4 15,-1 7 1 1,-3 46-7 0,0 4 0-16,0 2 5 15,7 4 0-15,0-13-1 16,0-5 0-16,-3-17-1 16,3-6 0-16,0-12-2 15,3-20 1-15,1-12-3 16,-4-12 0-16,4-10-2 15,-1-12 0-15,1-10-2 16,-1 7 1-16,5-7 1 16,-1 0 0-16,0 7 2 15,0 3 1-15,0 6 2 16,0 6 1-16,-3 6 0 16,-1 7 0-16,-3 12-1 15,4 13 0-15,-4 13 0 0,7 15 0 16,0 16 1-16,4 12 0 15,3 13 0-15,4-4 0 16,-1 7 0-16,-2-9 0 16,-5 3-2-16,-3-7 1 15,-7-6-6-15,-10-9 0 16,-8-13-6-16,-17-9 0 16</inkml:trace>
  <inkml:trace contextRef="#ctx0" brushRef="#br0" timeOffset="61285.6966">23590 8802 37 0,'39'15'18'16,"49"26"-36"-16,-56-41 31 0,10 3-25 15,-6 1 0-15</inkml:trace>
  <inkml:trace contextRef="#ctx0" brushRef="#br0" timeOffset="61571.9359">24183 8394 29 0,'-7'66'14'0,"10"44"-19"0,1-79 29 15,-1 16-25-15,-3 0 1 16,0 6 2-16,0 4 1 16,0-4-3-16,-3 1 1 15,-1-7-2-15,1-10 1 16,-1-12-7-16,-3-12 1 0,-3-13-3 15,-1-13 0-15</inkml:trace>
  <inkml:trace contextRef="#ctx0" brushRef="#br0" timeOffset="61814.3277">24282 8262 33 0,'-11'16'16'0,"18"19"-23"16,0-10 32-16,4 6-27 15,3 13 1-15,4 9 0 16,-4 1 0-16,-4-1 2 16,-3 3 0-16,0-2-2 15,-3-14 1-15,3-8-4 16,-4-7 1-16,5-6-5 15,-1-4 1-15</inkml:trace>
  <inkml:trace contextRef="#ctx0" brushRef="#br0" timeOffset="62099.164">24716 8498 24 0,'0'6'12'0,"14"-3"-18"0,-7 3 19 0,0 4-13 16,0 5 0-16,0 7 4 15,-4 3 0-15,-6 4-1 16,-4 8 0-16,-4-2 3 16,-3-1 1-16,-3 1 0 15,2-10 0-15,8-6-3 16,7-7 1-16,11-9-8 15,3-15 0-15,4-7-7 16,-1-6 1-16,-3 0-4 16,1-7 1-16</inkml:trace>
  <inkml:trace contextRef="#ctx0" brushRef="#br0" timeOffset="62442.7078">25093 8573 30 0,'-21'38'15'0,"-14"12"-22"0,24-35 28 0,4 7-21 16,0 3 0-16,3 4-2 16,-3-4 0-16,4-6 0 15,-1-7 1-15,8-3-6 16,3-9 1-16,3-12-2 15,12-13 1-15</inkml:trace>
  <inkml:trace contextRef="#ctx0" brushRef="#br0" timeOffset="62846.4779">25428 8303 49 0,'-14'35'24'0,"25"74"-51"0,-4-77 56 0,0 9-39 0,-4-1 1 16,-3 1 1-16,-7 0 1 15,-7-7 15-15,-3-9 0 16,-1-12-8-16,0-7 1 16,4-6 4-16,4-9 0 15,3-7-4-15,-1-6 0 16,5-3-4-16,-1-3 1 15,1 6-1-15,3 0 1 0,0 6 0 16,3 1 0-16,4 2 3 16,4 7 1-16,3 0-1 15,11-1 0-15,7 4-1 16,3 9 1 0,4 4-2-16,-4 9 1 0,0 6 1 15,-3 3 1-15,-4 3 0 16,-3 7 1-16,0-7-1 15,-4-6 1-15,0-9-9 16,7-16 1-16,11-16-4 16,3-21 0-16</inkml:trace>
  <inkml:trace contextRef="#ctx0" brushRef="#br0" timeOffset="63115.3664">26494 7883 37 0,'-32'56'18'0,"7"64"-8"0,18-70 34 16,0 16-40-16,4 31 0 15,6 22-1-15,8 6 0 16,6 1-7-16,8-10 0 0,-4-16-2 16,-3-15 0-16,-4-26-10 15,-4-24 1-15</inkml:trace>
  <inkml:trace contextRef="#ctx0" brushRef="#br0" timeOffset="63463.7866">27203 8165 51 0,'-4'28'25'0,"25"48"-35"0,-14-54 43 16,0 18-34-16,1 11 0 15,-1-1-4-15,0 0 0 16,-4-9 3-16,-6-7 0 15,-4-6-6-15,-8-9 0 16,-6-6-4-16,-18-7 0 16</inkml:trace>
  <inkml:trace contextRef="#ctx0" brushRef="#br0" timeOffset="63614.0879">27104 8090 36 0,'74'-9'18'0,"39"18"-50"0,-81-3 33 0,6 7-7 15,5-10 1-15</inkml:trace>
  <inkml:trace contextRef="#ctx0" brushRef="#br0" timeOffset="64015.3776">27700 8209 28 0,'11'0'14'0,"17"22"-23"15,-21-9 29-15,0 2-21 16,0-2 0-16,-7 6-1 16,-7 6 0-16,-7 3 3 0,-11-6 1 15,-3 0 0 1,0-3 1-16,0-7 1 0,3-2 0 16,4-7 0-16,3-9 0 15,7-10-4-15,8-3 1 16,3-6-3-16,11-10 0 15,6-5-2-15,4-7 0 16,8 0 1-16,6 0 1 16,0 0 3-16,0 3 1 0,1 0 0 15,-5 9 0 1,5 7 0 0,-1 15 1-16,-7 13-1 15,-3 19 1-15,0 13-2 16,3 12 1-16,0 15 0 15,7-6 1-15,4 10-1 16,7-3 1-16,-4 12-2 16,-6-9 1-16,-8-7-5 15,-11-9 1-15,-6-12-9 16,-14-10 1-16,-22-13-1 16,-7-15 0-16</inkml:trace>
  <inkml:trace contextRef="#ctx0" brushRef="#br0" timeOffset="64154.2948">27548 8309 21 0,'-3'-6'10'0,"35"-9"-13"0,-15 8 17 15,19-2-19-15,6-1 1 16,21-5-1-16,19-4 1 16,13 0 3-16,7 0 1 15</inkml:trace>
  <inkml:trace contextRef="#ctx0" brushRef="#br0" timeOffset="64527.5998">28709 8002 21 0,'64'-41'10'0,"20"7"-25"0,-66 21 20 15,-4 1-10-15,0-4 1 0,-7 4 16 32,78-7-12-32,-177 25 2 15,78-12 1-15,0 6 0 16,-7 3 1-16,0 3 1 15,3 0 1-15,-7 7-6 16,1 6 1-16,2 15 0 16,5 10 1-16,-1 10 1 15,4 5 0-15,7 10 2 16,3 0 0-16,8 0 0 16,3 0 0-16,4-12-1 15,-1-14 1-15,4-11-2 16,0-17 0-16,4-21-2 15,3-6 1-15,4-20-3 16,7-5 0-16,6-10-3 16,12-4 0-16,6 11-3 15,1 2 1-15,-4 10-1 16,-11 9 1-16,-7 6-2 0,-14 7 1 16,-14 12 0-16,-7 1 0 15</inkml:trace>
  <inkml:trace contextRef="#ctx0" brushRef="#br0" timeOffset="64902.1829">26674 8237 25 0,'-22'0'12'0,"51"7"-20"15,-8-7 23-15,28-7-17 0,36-8 1 16,42-4-1 0,25-6 0-16,17-7-2 0,-3-5 1 15</inkml:trace>
  <inkml:trace contextRef="#ctx0" brushRef="#br0" timeOffset="65492.5388">28889 8178 21 0,'63'-28'10'0,"64"6"-30"0,-91 18 11 0</inkml:trace>
  <inkml:trace contextRef="#ctx0" brushRef="#br0" timeOffset="68490.8502">29898 9169 4 0,'3'0'2'0,"1"-3"-3"16,-4-4 3-16,-4 7 1 0,-3-6 0 16,0 3 2-16,-3 3 0 15,3 0-7-15,0 0 1 16,3 3 4-16,4 0 1 16,0-3-1-16,0 0 1 15,4 0 1-15,-4 0 0 16,3-3 1-16,1 0 1 15,-4 3-1-15,3-6 1 0,4 2-2 16,0-2 1-16,4 3-4 16,7-3 1-16,-1 6-13 15,-3 12 1-15</inkml:trace>
  <inkml:trace contextRef="#ctx0" brushRef="#br0" timeOffset="69690.0505">30088 9203 24 0,'-3'-15'12'0,"21"-23"-12"0,-8 32 13 15,8-7-14-15,-1-3 0 16,5 1-2-16,6-4 1 16,4-6 3-16,3-7 1 15,0 1 2-15,4-13 1 16,3-15 1-16,1-20 1 15,-5-9 1-15,12-15 1 16,6-13-1-16,4-25 1 16,14-19-5-16,18-25 1 15,3-16-2-15,15-6 0 0,-5-25-3 16,5 19 1-16,-8 3-2 16,-14 22 1-16,-14 31-5 15,-21 19 1-15,-17 31-10 16,-22 23 0-16,-25 11-1 15,-10 11 1-15</inkml:trace>
  <inkml:trace contextRef="#ctx0" brushRef="#br0" timeOffset="70293.0774">29887 8896 10 0,'-14'-10'5'15,"7"-15"0"-15,11 19 3 0,-1 0-3 16,-3 6 1-16,0 0 1 15,0 3 0-15,-3 10-9 16,-1 18 0-16,1 19 8 16,6 19 0-16,11 3-2 15,15 3 1-15,2-2 0 0,22-11 0 16,-3-8-2 0,2-11 1-16,8-11-8 15,0-10 1-15,-7-7-8 0,-14-11 1 16</inkml:trace>
  <inkml:trace contextRef="#ctx0" brushRef="#br0" timeOffset="72267.5125">29990 8846 13 0,'-4'-38'6'0,"4"-12"-2"16,4 37 7-16,3-2-10 16,3 2 0-16,1 4 2 15,-4 6 1-15,-4 6-4 16,5 9 1-16,-8 16 3 16,-8 7 1-16,-13 15 2 15,-25 10 0-15,-6 12 1 0,2-3 0 16,4-10-1-1,7-8 1-15,11-11-3 0,14 1 1 16,18-10-3-16,20 7 0 16,22-10-4-16,18 7 0 15,17-1-11-15,25 7 0 16,-22-22-2-16,-13-41 0 16</inkml:trace>
  <inkml:trace contextRef="#ctx0" brushRef="#br0" timeOffset="77227.4708">22729 7388 12 0,'-7'-4'6'0,"4"4"-7"15,3 0 6-15,0 0-5 16,0 0 0-16,0 0 0 16,0 0 1-16,3-3 1 15,-3 3 0-15,0 0 2 16,0 0 0-16,0 0-1 15,-3 0 1-15,-1 0-1 16,-3 13 1-16,-3 3-2 16,-4 9 0-16,0 9-3 0,-4 7 1 15,0 12 0 1,1 0 1-16,2 13 0 0,5 13 1 16,3 9-1-16,0 9 1 15,3 3 0-15,4 10 0 16,7 18-1-16,0 10 1 15,4 16-1-15,3 22 0 16,-7 9-1-16,-7 15 0 16,-7 1 1-16,0 3 1 15,0 3-1-15,-4-6 1 16,4-4 0-16,4-9 0 0,-1-3 0 16,1-9 0-16,6-4 0 15,4-12 0-15,-3-12-1 16,6 8 0-16,5-2 0 15,-5 9 1 1,-10 94-1 0,-3-25 1-16,-1-22-1 15,1-6 0-15,-1-22 1 16,0 6 0-16,4-12-1 16,4 9 0-16,3-3-1 15,7-4 1-15,0 4 0 16,0-3 0-16,-3-10 0 15,0-6 1-15,-1-9 0 16,1 3 0-16,3-13 0 16,0 0 0-16,4-2-1 15,6 11 1-15,1 1-2 0,0 3 0 16,-1-7-1-16,5-6 1 16,-1-9 0-16,0-9 0 15,0-20 1-15,-10-21 1 16,0-22 0-16,-4-13 1 15,-4-16-1-15,1-9 1 16,-8-12 0-16,-3-7 0 16,-7 1-1-16,-3-4 0 15,-8 0 1-15,0-3 0 16,-3 0-1-16,-3 0 0 16,2 0-1-16,5-3 1 15,-1 3-2-15,4-7 1 0,3 4-2 16,4 0 0-16,7 0 0 15,7 0 1-15,8 0-1 16,13-4 0-16,14 1 0 16,22-3 0-16,17-1 1 15,10-2 0-15,12-1-1 16,-8 1 1-16,0 2 0 16,-10-2 0-16,-7 9 1 15,-11-1 1-15,-11 8-1 16,-10-4 1-16,-7 0-1 15,-8 3 1-15,-9 3-1 16,-5 0 0-16,-3-3-2 16,-10 4 0-16,-11-1-2 15,-14 0 1-15,-18 4-1 16,-7-4 0-16,-7 0 1 0,-3 0 1 16,-1-2 0-1,8-1 1 1,6 3 0-16,8-6 0 0,3 3-1 15,8-3 0-15,-4-6-10 0,6-19 0 16,5-19-6-16,-4-16 0 16,-4-15-1-16,4-19 1 15</inkml:trace>
  <inkml:trace contextRef="#ctx0" brushRef="#br0" timeOffset="78220.5755">22878 7714 28 0,'-7'-44'14'0,"-4"19"-20"0,7 15 27 15,-3-2-26-15,-7-1 1 0,-10 1-4 16,-15 2 1-16,-7-2 11 15,-7 5 0-15,0 1-4 16,4-3 0-16,6 2 4 16,8-2 1-16,7 0 1 15,3-1 1-15,11 4-3 16,4-3 1-16,6-1-3 16,0 1 1-16,4 2-2 15,-3 1 0-15,3 0 0 16,0 6 0-16,0 6 0 15,0-3 1-15,3 13-1 16,1 6 1-16,0 9-2 16,-1 16 0-16,4 10 0 15,7 21 1-15,11 26-2 16,-7 15 1-16,6 41-1 16,4 19 1-16,4 37 0 15,0 13 0-15,-7 9 0 0,-4-6 1 16,-7 0 1-16,0 0 1 15,4-3-1-15,6 13 1 16,8-1-1-16,3 16 0 16,4 4 0-16,4 18 0 15,-1 3-2-15,-7 9 1 16,-3-5-1-16,-14-1 1 16,-8-12 0-16,-10-3 0 15,-3-10 0-15,-1-9 1 16,1 3-1-1,-1-19 0-15,8-6 0 0,3-25 0 16,0-13-1-16,7-12 1 0,-4-19-1 16,4 0 1-16,-3-19 1 15,0-3 0-15,-1-16 1 16,1 0 1-16,-1-9 0 16,-3-6 0-16,0-23 0 15,-3-15 0-15,0-12-1 16,-1-13 0-16,1-10-5 15,-1-9 0-15,4-15-12 16,0-29 0-16,0-31-5 16,-21-29 0-16</inkml:trace>
  <inkml:trace contextRef="#ctx0" brushRef="#br0" timeOffset="79030.8655">29683 6748 35 0,'10'-25'17'0,"4"12"-21"15,-14 13 18-15,4 3-15 16,-4 0 1-16,0-3-2 16,0 4 1-16,-4-4-6 15,4 3 1-15</inkml:trace>
  <inkml:trace contextRef="#ctx0" brushRef="#br0" timeOffset="80786.9661">20754 8824 13 0,'-4'-3'6'0,"8"9"-10"0,-1-6 6 16,-3 0-4-16,0 0 1 0,0 0 5 15,0 0 0-15,0 0-2 16,0 0 1-16,4 3 2 16,0 0 0-16,-4-3 0 15,7 0 0-15,3-3-3 16,1 0 1-16,-4-3-2 16,3-1 1-16,1 4-1 15,-4-3 1-15,0-3-1 16,4-1 1-16,-1-2 0 15,1-7 1-15,-1-3-2 16,1-6 1-16,3-10-2 16,4-3 1-16,6-3 0 15,-2-6 0-15,-1 3-1 16,-4-3 1-16,-2-10 0 16,-8-6 1-16,-7-3 0 15,-4-6 0-15,-3-6 0 16,0-1 0-16,3 4-2 15,4-4 0-15,0-6-1 0,7 1 1 16,1 2-2 0,-1 7 1-16,0 5 0 0,-4 23 1 15,-3 6 1-15,0 13 0 16,-3 3 1-16,-1 6 0 16,1 3 0-16,-1 6 0 15,1 4 0-15,-1 0 0 16,0-1-2-16,1 4 1 15,3-3 0-15,-4 2 1 16,1 1-1-16,-1 0 0 16,1 0 0-16,-1 2 1 0,1 1 0 15,-1 0 0 1,1-6-2-16,-4 2 1 0,0 1-1 16,3-3 1-1,-3-4 0-15,0 1 0 0,0-1 0 16,-4-3 0-16,4 4-1 15,0 2 1-15,-3 4 0 16,-1 0 0-16,-7 3-1 16,-6 0 0-16,-5 3-1 15,1 0 1-15,4 3-1 16,6-3 1-16,4 0 0 16,10 0 0-16,11 3-1 15,15-3 0-15,6-3 0 16,3-3 0-16,12-4 0 15,3 1 0-15,3-4 0 16,-7 4 1-16,-3-1 0 16,-4 4 0-16,-6 6 0 15,-8 0 1-15,-11 3-1 0,-10 7 1 16,-17 2-2-16,-18 4 1 16,-8 3 0-16,-10-4 0 15,-7 1 0-15,7 0 1 16,4-4-1-16,10-2 0 15,7-4-1-15,11-6 1 16,11-3-2-16,20-7 1 0,19-2-1 16,13-7 0-16,21-6 0 15,18-3 1-15,4 3 0 16,-4 3 0-16,-14 9-1 16,-14 10 0-16,-17 19-9 15,-44-7 0-15</inkml:trace>
  <inkml:trace contextRef="#ctx0" brushRef="#br0" timeOffset="81851.5056">15928 7450 21 0,'-39'-15'10'0,"32"11"-5"0,7 4 5 0,0 0-12 15,7-6 1-15,4 3-1 16,-1-3 1-16,15-4 3 15,7 1 0-15,14 0-1 16,14-4 0-16,21 0 0 16,10 1 1-16,33-4 0 15,31 4 1-15,11-4-2 16,28 0 0-16,21-6-1 0,22 10 1 16,9-7 0-1,16-6 0-15,2-10 1 0,-3 10 0 16,-7-6 0-16,-7 6 1 15,-14 3-1-15,-11 6 1 16,-14 7-1-16,-17 3 1 16,-25-1-3-16,-8-2 1 15,-20 3-1-15,-22-1 1 16,-13-2 0-16,-15 0 0 0,-18 5 0 16,-17-2 1-16,-10 3-1 15,-15-3 0-15,-18 3 0 16,-13-7 0-16,-18 4-1 15,-18 0 1-15,-17 3-1 16,-11-4 0-16,-18-2-1 16,-7-4 1-1,-21 1-1-15,-10-1 1 0,-18 1 0 16,-29-1 0-16,-13 10-1 16,-32 3 0-1,-187 25 0 1,45-3 1-16,43 6 0 15,36-3 0-15,27 4-1 16,25-1 1-16,22-3 0 16,24 3 0-16,28-3 0 15,25-3 0-15,28 0-1 16,25-12 1-16,18 2-1 16,20-6 1-16,29-3-1 0,36 4 0 15,38-4 1-15,42-3 0 16,53 0 0-16,43-3 1 15,35-7 0-15,24 1 0 16,15 3-9-16,10 6 1 16,-13-13-3-16,-61-40 0 15</inkml:trace>
  <inkml:trace contextRef="#ctx0" brushRef="#br0" timeOffset="84853.0211">27182 9238 11 0,'56'-13'5'0,"89"-21"-12"15,-96 18 5-15,32-9 10 16,18-3 0-16,17-4 1 0,33 1 0 15,16 3-14-15,15 6 1 16,0 12 5-16,0 10 1 16,-21 13-7-16,-18-7 1 15</inkml:trace>
  <inkml:trace contextRef="#ctx0" brushRef="#br0" timeOffset="85653.9925">29147 7842 22 0,'-4'-12'11'0,"0"12"-29"0,4 0 20 0,-3 0 2 16,-1 3 0 0,-6 0 4-16,-8 3 0 0,-3 1-10 15,-4 2 1-15,1 0 6 16,-5 4 1-16,-2-1-2 16,-12 1 1-16,1 9-3 15,-4 9 1-15,0 10-1 16,4 9 0-16,7 7-1 15,3 2 1-15,7 7-1 16,8 3 1-16,10 13 0 16,7-10 1-16,7-3-1 15,7-10 0-15,10-5 1 16,8-20 1-16,3-21-2 16,4-16 0-16,0-19 0 15,0-22 0-15,0-10-1 16,-4 1 1-16,0-3-1 15,-7-4 0-15,-6 7-1 16,-5 6 0-16,-6 12-1 0,-8 10 1 16,-3 9-1-16,0 7 0 15,7 3 0-15,11 6 0 16,21 9-4-16,31 4 0 16,26 5-7-16,24-2 0 15</inkml:trace>
  <inkml:trace contextRef="#ctx0" brushRef="#br0" timeOffset="132885.682">26928 8808 24 0,'-4'-19'12'0,"0"-3"-10"0,8 16 13 16,0 6-14-16,6 6 0 15,29 1 0-15,28 2 1 16,35 4-3-16,57-4 1 15,42 0 2 1,43-6 0-16,31-9-2 0,0 0 0 16,-11-10-5-16,-20 1 0 15,-4-1-3-15,-25-12 1 16</inkml:trace>
  <inkml:trace contextRef="#ctx0" brushRef="#br0" timeOffset="146047.2175">24719 6023 19 0,'-14'-37'9'0,"-7"24"-6"15,14 7 9-15,-4 3-12 16,-6-3 0-16,-8-4-1 16,-3 4 1-16,-1 6 0 0,-6 3 0 15,-7 0 0-15,-8 7 0 16,5-4 0-16,2 6 0 15,-3 10 0-15,4-3 1 16,0-3 0-16,-1 6 0 16,12 9-1-16,6 4 1 15,11-1 0-15,10 1 0 16,4-1 0-16,7 1 0 16,4-7-1-16,0-9 1 0,3-7 0 15,7-9 1-15,7-6-1 16,7-9 1-16,8-1-1 15,-1-9 0-15,0-9 0 16,-6-1 1 0,-8-5-1-1,-14 2 1-15,-14 4-2 16,-18 6 0-16,-17 6-2 16,-4 7 0-16,0 5-3 15,1-2 1-15,2 6-5 16,8 3 1-16</inkml:trace>
  <inkml:trace contextRef="#ctx0" brushRef="#br0" timeOffset="146573.9589">24617 6491 12 0,'-42'-3'6'0,"-11"3"-5"0,38 3 5 16,-6 3-7-16,-7 3 1 0,-11 10-1 16,0 6 0-16,1-3 2 15,-1 6 1-15,0 7-1 16,-3 6 0-16,-4 9 2 15,7 6 0-15,7-2 1 16,11 2 0-16,14-9-1 16,11-6 0-16,13-13 0 15,8-12 1-15,17-16-1 16,15-22 0-16,10-19 0 16,0-12 0-16,-4-4 0 15,-10-9 0-15,-18 4-2 0,-24 5 0 16,-22 13-5-16,-20 10 1 15,-22 12-6-15,-7 19 0 16</inkml:trace>
  <inkml:trace contextRef="#ctx0" brushRef="#br0" timeOffset="147160.7922">24705 6036 7 0,'-32'-16'3'0,"-10"-18"2"0,31 24-6 31,-17-12 7-31,0-6 1 16,3 6 2-16,-3 4 1 16,0 2-14-16,0 13 1 15,-4 6 7-15,4 9 1 16,-4 10-4-16,0 10 0 16,4 2-2-16,0 16 0 15,-4 13 1-15,-3 15 1 16,6-2 1-16,8-1 0 0,7-9 1 15,7-10 0-15,11-12 1 16,6-19 1-16,15-15-1 16,17-20 0-16,18-18-2 15,7-19 0-15,0 0-1 16,-7-3 0-16,-14 0-4 16,-11 6 0-16,-17 15-8 15,-32 8 1-15</inkml:trace>
  <inkml:trace contextRef="#ctx0" brushRef="#br0" timeOffset="149111.4653">23379 12486 12 0,'-18'-15'6'0,"18"-35"-2"0,0 43 6 0,0-5-5 16,0-1 0-16,-4 1 5 16,1-1 1-16,-4 4-13 15,-4-1 1-15,4 4 7 16,0 3 0-16,4 3-3 15,-1 3 0-15,4 3-3 16,7 4 0-16,4-1-1 16,3-3 1-16,7 1 0 15,7-1 0-15,11-3 1 16,3 0 0-16,4 0 1 16,14-3 0-16,14 0 0 15,7 0 0-15,11-3 0 16,0 3 0-16,24-6-1 15,4 0 1-15,11-4-1 0,10-5 0 16,14-7 1-16,4-4 0 16,14 1-1-16,10-3 1 15,1-3 0-15,13-1 0 16,-3 11 0-16,-14-1 0 16,7 0-2-16,-11 6 1 15,-6 0 0-15,6 1 0 16,1-1 0-16,-1 0 0 15,14 1-1-15,1-1 1 16,-1-6 0-16,12 0 1 16,-15 0-2-16,-18 0 1 15,-25-3 0-15,-20 12 0 0,-25 4 1 16,-18 3 0-16,-21 3 0 16,-14-1 1-16,-7 4-1 15,-11 0 0-15,0 7-1 16,-3-1 0-16,-1 0-2 15,-2 1 1 1,2 2-8-16,-3-6 1 0,8 0-9 16,2-25 0-16,1-25-1 15,-4-37 1-15</inkml:trace>
  <inkml:trace contextRef="#ctx0" brushRef="#br0" timeOffset="150313.9711">29450 6092 26 0,'-7'-3'13'0,"7"-6"-18"0,0 9 21 0,0 0-17 15,0 0 1-15,7 3-1 16,-4 0 0-16,8-3 2 16,-4 6 0-16,0 10-1 15,4 12 1-15,6 19 0 16,8 16 0-16,10 16 0 16,1 2 0-16,6 23 0 15,14 27 1-15,4 4-1 16,4 31 0-16,-4 10 0 15,0 6 1-15,0 12 0 16,-7 1 1-16,-11 8-2 16,-3 20 1-16,-7 9-1 15,-1 16 1-15,-2 9-1 16,-1 0 0-16,-4-3-1 0,1 3 1 16,-4-15-1-16,0-7 1 15,-3-6 1-15,-4-19 0 16,-7-6 0-16,-7-22 0 15,-10-16-1-15,-4-16 1 16,-4-12 0-16,4-25 1 16,0-16-2-16,3-12 0 0,4-19 0 15,4-13 0-15,-1-9 0 16,8-3 1-16,6-10-1 16,4-3 1-16,4-9 0 15,0-6 0-15,-1-1 2 16,1 1 0-16,-4-4 1 15,0-2 0-15,-3-4-1 16,-4 0 1-16,-4 0-1 16,-3 3 0-16,-7 1-3 15,-10 8 0-15,-15 13-2 16,-4 7 1-16,-23 15-2 16,-23 10 1-16,-38 12-8 15,-35-6 1-15,-53 3-9 16,-42-22 1-16,-61-35-1 15,15-24 0-15</inkml:trace>
  <inkml:trace contextRef="#ctx0" brushRef="#br0" timeOffset="150995.7746">30318 7052 26 0,'10'-19'13'0,"26"25"-15"0,-26 7 13 0,1 12-12 15,-4 10 1-15,-11 21 0 16,-6 13 1-16,-8 9-1 15,-7 7 0-15,4-7-1 16,4-12 1-16,6-9-4 16,4-13 1-16,7-16-3 15,11-9 0-15</inkml:trace>
  <inkml:trace contextRef="#ctx0" brushRef="#br0" timeOffset="151272.1836">30776 6804 21 0,'-3'22'10'0,"-11"116"-8"0,10-91 18 16,-3 13-17-16,4 25 1 16,3 9 1-16,0-3 0 15,7-4-6-15,0-18 0 16,3-12 5-16,4-13 0 15,8-13-1-15,6-15 1 16,7-16-3-16,4-16 1 16,3-15-2-16,1-13 0 15,-15 0-4-15,-14 6 1 16,-25 10-7-16,-28 9 1 16,-28 19-2-16,-24 6 1 0</inkml:trace>
  <inkml:trace contextRef="#ctx0" brushRef="#br0" timeOffset="153883.9875">29912 9351 28 0,'-3'-7'14'0,"24"14"-24"16,-11-14 26-16,8-2-13 16,7-4 0-16,10-9 8 15,11-15 1-15,14-20-11 16,31-15 0-16,15-3 7 0,14-10 1 15,21-6-2 1,-7 0 0-16,-3 10-6 0,-22 9 0 16,-13 3-6-16,-19 12 0 15,-20 13-10-15,-19 7 1 32</inkml:trace>
  <inkml:trace contextRef="#ctx0" brushRef="#br0" timeOffset="154611.9263">26173 9918 21 0,'-4'6'10'0,"43"1"-26"0,-25-32 4 15</inkml:trace>
  <inkml:trace contextRef="#ctx0" brushRef="#br0" timeOffset="154743.8514">27153 9984 61 0,'4'0'30'0,"38"3"-81"0,-24 10 61 0,7-7-22 15,-1-50 0-15</inkml:trace>
  <inkml:trace contextRef="#ctx0" brushRef="#br0" timeOffset="156572.8591">30741 9934 36 0,'-35'-22'18'0,"-11"6"-28"0,32 16 19 16,-4 3-11-16,1 0 0 15,-1 7 0-15,4-4 1 0,7 7 2 16,7-7 1-16,7 10-1 15,10 9 0-15,15 12 1 16,0 7 0-16,0 13-1 16,-4 12 0-16,-10 6-1 15,-11-3 1-15,-14 3-1 16,-15-3 0-16,-6-3 2 16,-7-6 1-16,-11-3 0 15,-3-16 0-15,3-7 0 16,3-12 1-16,5-15-2 15,9-10 1-15,15-13-3 16,18-18 0-16,21-16-1 16,17-13 0-16,28-6 0 15,4-18 0-15,11-4 1 16,0 0 0-16,-11 16 0 16,-14 3 1-16,-14 3 1 15,-15 13 1-15,-20 6-3 16,-22 9 1-16,-24 7-4 0,-11 6 1 15,-21 9-9-15,-10 4 1 16</inkml:trace>
  <inkml:trace contextRef="#ctx0" brushRef="#br0" timeOffset="159500.7769">30127 13211 34 0,'-3'12'17'0,"6"20"-12"16,1-20 18-16,-4 1-22 0,-4 2 1 15,1 4 1 1,-1 3 1-16,4 3-5 0,0 0 1 15,0 0 3-15,4 1 0 16,3 2-2-16,0 3 1 16,0 4-1-16,-4-4 1 15,1-3 0-15,-4-6 0 16,0 0 1-16,0-3 0 16,0-10 1-16,0 1 1 15,0-7-1-15,-4 3 0 16,4 0-2-1,4 1 0-15,-1-1-1 16,1 0 1-16,0 0-2 16,3-2 1-16,0-1 0 15,-4 0 1-15,-3-3 0 16,4 3 0-16,-4-3-1 16,0 0 1-16,0 0-1 15,0 0 0-15,0 3-2 16,0-3 0-1,0 0-1-15,0 3 0 0,0-3-3 16,-4 3 1-16,-3 1-5 16,-3-1 0-16,-12 9-7 15,-13-15 0-15,-7-22-1 16,6-19 1-16</inkml:trace>
  <inkml:trace contextRef="#ctx0" brushRef="#br0" timeOffset="161105.8452">30836 12991 25 0,'7'-37'12'0,"43"-45"-19"0,-36 60 22 0,-4 3-13 16,1 4 1-16,0-7 5 16,-1 3 1-16,-3 3-11 15,-3 4 0-15,-8 12 3 16,-6 0 1-16,-8 12-2 15,-7 26 0-15,1 15-2 16,-1 13 0-16,7 9 3 16,4-6 1-16,7 10 1 15,11-1 0-15,6 4 0 16,11-7 1-16,4-3 0 16,7-19 0-16,3-12-2 15,7-13 1-15,-3-18-1 16,-3-20 1-16,-8-15-1 15,-4-16 0-15,-2-6-7 16,-12-9 1-16,-6-1-6 16,-18 4 0-16,-36 6-3 15,-24 13 1-15</inkml:trace>
  <inkml:trace contextRef="#ctx0" brushRef="#br0" timeOffset="161661.7403">23675 14594 40 0,'-7'-16'20'0,"77"-25"-34"0,-24 26 40 16,32-7-31-16,35 0 1 15,35-3-1 1,32-4 0-16,39 1 7 15,38 6 1-15,36 10-3 0,49 5 0 16,39 26 3-16,32 3 1 16,38 22 0-16,22 3 1 15,-7-9 0-15,-32-10 1 0,-32-9-3 16,-25-16 1 0,-31-16-7-16,-28-18 1 0,-22 3-9 15,-10-26 0-15</inkml:trace>
  <inkml:trace contextRef="#ctx0" brushRef="#br0" timeOffset="162217.9515">30159 15130 53 0,'-74'31'26'0,"46"-25"-42"0,24-6 46 0,1-3-35 15,10 0 1 1,17-6 1-16,8-4 0 0,14-2 7 15,14 2 0-15,7 7-4 16,-7 3 1-16,-11 6 2 16,-10 6 1-16,-11 4 0 15,-6 18 0-15,-19 19-2 16,-10 10 1-16,-11-4-2 16,4 10 1-16,4 6-2 15,3 4 1-15,10-8-3 16,8-2 0-16,13-12-4 15,1-17 1-15,3-15-5 16,8-22 1-16,2-28-5 16,8-16 0-16</inkml:trace>
  <inkml:trace contextRef="#ctx0" brushRef="#br0" timeOffset="162565.3033">31182 14926 43 0,'-21'69'21'0,"10"72"-32"0,11-100 41 15,-3 9-31-15,-1-3 0 0,1-3 0 16,-1-6 0-16,1-4 0 16,-1-9 1-16,1-12-5 15,-8-16 1-15,-3-22-3 16,-4-23 1-16,-3-24-4 15,-4 0 0-15,4 0 5 16,7 19 1-16,0 6 8 16,3 12 0-16,-3 7 4 15,4 16 1-15,-1 15 4 16,1 9 0-16,-1 20-4 16,7 5 0-16,8 7-6 15,10 3 1-15,7-3-7 16,15 0 0-16,16-10-10 15,15-34 0-15</inkml:trace>
  <inkml:trace contextRef="#ctx0" brushRef="#br0" timeOffset="324419.4974">12432 8494 17 0,'-57'10'8'0,"22"-13"-1"0,25 0 9 16,-1-1-16-16,0 1 1 15,1 3 1-15,-1-3 0 16,4 3-2-16,0-3 1 16,4 3 1-16,-1 0 1 0,1 0 0 15,-4 0 1-15,-1 0 0 16,-2 3 1-16,-4-3-1 15,-4 3 1-15,0 0-1 16,1 1 1-16,-1-4-1 16,8 0 0-16,-1 6-2 15,4-3 1-15,0 0-2 16,3 0 1-16,-3-6-3 16,4 0 1-16,3 3-1 15,7-13 0-15,14-5-1 16,11-11 1-16,17 1-1 15,25-6 0-15,7-10 1 16,15-16 0-16,13-6 0 16,14-3 1-16,-3-6 0 15,18 0 0-15,14-10 1 16,-1-3 0-16,8-12-1 16,14 6 0-16,-4-3 0 15,4 12 0-15,0-3 0 16,-7 10 0-16,-25 0-1 0,-7-1 0 15,-7 10 1-15,0 3 1 16,4 0-1-16,-19 1 1 16,-2 8-1-16,-8 7 0 15,-14 6 1-15,-17 6 1 16,-15 10 0 0,-20 9 1-16,-19 10-1 0,-20 9 1 15,-15 0 0-15,-7 6 0 0,-6 1-1 16,-8-1 1-1,0-3-3-15,-3-3 1 0,3 0 0 16,0-3 0-16,0 0-1 16,4 3 0-16,0-3 0 15,6-4 0-15,5 1 0 16,6-3 0 0,25-13-2-1,11-3 0-15,17-7 0 16,11 4 0-16,0 0 0 15,3-4 0-15,4 10 0 16,-3 4 1-16,-5 11 1 16,-2 11 1-16,-15 11 0 15,-14 17 0-15,-10 8 2 16,-4 7 0-16,-4 16 0 16,8 15 0-16,6 7-1 0,4 12 0 15,0-6-16-15,-3-6 0 16</inkml:trace>
  <inkml:trace contextRef="#ctx0" brushRef="#br0" timeOffset="327092.1876">23290 8084 18 0,'-31'-16'9'0,"24"13"-10"0,7-3 10 0,3-1-13 15,4 1 0-15,4-6 0 16,3 2 1-16,0 7 5 15,0 0 1-15,0 6-5 16,4 3 1-16,3 7 1 16,11-4 1-16,10 1 0 15,7-1 1-15,8-6 0 16,17-9 0-16,11-7 1 16,13-5 0-16,-2-4 0 15,17 3 1-15,3-3-1 16,0 3 0-16,-6 3-1 15,3 1 0-15,-4 5-1 16,0 1 0-16,-6 3 0 0,6-4 0 16,-10-6-1-1,0-5 0-15,3 2 0 16,-7 0 1-16,-3-6 0 0,0-3 0 16,-11-10-1-16,-14 7 1 15,-7-7 0-15,-7 3 0 16,-11 1 0-16,-3-4 0 15,-7 1 0-15,-11 2 0 16,-7-6-1-16,-7-2 1 16,-4 8 0-16,-6 1 0 0,-1-4 0 15,-3 0 1-15,-3 1-1 16,-8-1 0-16,-7 4 0 16,-10-1 0-16,-4 4-1 15,-7-1 1-15,-6 4-2 16,-8 6 0-16,-7 3 0 15,0 4 0-15,-15-1 0 16,-2 7 0-16,-19 9 0 16,1 6 0-16,-4 10 1 15,-10 5 0-15,-1 8 1 16,-10 8 0-16,-3 10 0 16,-8 16 0-16,-10 12 0 15,14 10 0-15,18 3 0 16,13-4 1-16,29-5-3 15,28-4 1-15,25-9-3 16,32-6 1-16,45-10-8 16,54-22 1-16</inkml:trace>
  <inkml:trace contextRef="#ctx0" brushRef="#br0" timeOffset="328065.6776">26261 7613 14 0,'21'-3'7'0,"60"-22"-7"0,-53 22 2 0,18 0-3 16,18 3 0-16,13 6 0 16,11 4 0-16,15 2 2 15,13 1 0-15,15-4 1 31,-1-12 0-31,4-7 2 0,4-8 1 0,7-14 0 16,3-12 1-16,7-6 0 16,4-9 0-16,-11 5-4 15,7-5 1-15,-7 2-2 16,-7-2 0-16,-10-7-1 16,-8 0 0-16,-3 3 0 15,-17 1 0-15,-15 2 2 16,-18 7 0-16,-10-1-2 15,-10 7 1-15,-8 0-2 16,-17 3 1-16,-8 1-1 16,-10-5 1-16,-7 8-1 15,-10-1 0-15,-15 3 1 16,-14 7 0-16,-10 3 0 0,-7 3 1 16,-15 3-1-1,-10 6 1-15,-21 3-3 0,-8 7 1 16,-13 6-1-16,-18 0 0 15,-11 13 1-15,-14 12 0 16,-17 12 0-16,-15 4 0 16,-14 16 2-16,-3 5 0 15,-7 14 0-15,3 5 1 0,25 7-1 16,25 3 0 0,31-3-1-16,32-4 0 0,32-2-2 15,46 3 0-15,42-10-3 16,67-12 1-16,50-13-4 15,42-13 1-15</inkml:trace>
  <inkml:trace contextRef="#ctx0" brushRef="#br0" timeOffset="330904.6523">15734 6927 11 0,'18'-22'5'0,"10"-19"-5"0,-21 31 6 16,0-2-6-16,-7 6 1 15,0-1-1-15,-11 4 1 16,-3 6-1-16,-7 10 0 16,-7 12 1-16,-7 3 0 15,-8 10 0-15,-6 6 1 16,-1 6-1-16,-6 10 0 15,-11 18 0-15,3 13 1 0,1 15-2 16,-4 17 1-16,7 18-1 16,11 22 1-16,10-6-1 15,14 3 1-15,14-7-1 16,11-12 0-16,8-9 1 16,9-13 1-16,1-6 0 15,6-16 1-15,5-6 1 16,-1-15 0-16,0-11 0 15,-3-8 1-15,-4-7-2 16,4-3 0-16,-4-9 0 16,0-10 1-16,-3-6-3 15,-4-3 1-15,-4-4-1 16,-3-5 0-16,0-1-3 16,-3-3 1-16,-4 1-9 15,-4 5 0-15</inkml:trace>
  <inkml:trace contextRef="#ctx0" brushRef="#br0" timeOffset="331550.6016">15723 9677 13 0,'-14'3'6'0,"7"-38"-2"16,7 29-2-16,0 0-3 15,0-4 1-15,-3-2 0 16,-4-1 0-16,-4 1 0 15,-3-1 0-15,-4 7 0 0,-6 6 0 16,-5 9 0-16,-2 4 0 16,-1 15 0-16,4 7 0 15,-1 5 0-15,-6 20 1 16,-7 9-2-16,-4 25 1 16,-7 25-1-16,-7 35 1 15,-11 28 2-15,-10 37 0 16,11 26 1-16,3 9 0 15,7-10 1-15,24-30 1 16,19-11 1-16,17-21 0 0,14-28-3 16,21-19 1-16,25-25-2 15,11-16 0-15,10-22-1 16,-7-10 0-16,-3-21-1 16,-8-6 0-16,-10-10-2 15,-11-3 1-15,-3-3-7 16,-11-4 0-16</inkml:trace>
  <inkml:trace contextRef="#ctx0" brushRef="#br0" timeOffset="332104.8903">15879 12888 8 0,'-43'-13'4'0,"8"-18"5"0,28 21-5 0,-7-5-3 15,-4 2 1-15,-7 7 1 16,-10 0 0-16,-7-4-3 15,-4 4 0-15,0 3 3 16,4 12 1-16,-8 13-3 16,-10 10 1-16,0 15-1 15,-7 18 1-15,-7 14 0 16,-7 37 0-16,11 19 1 16,3 22 1-16,14 9 1 15,10 16 0-15,26-7 0 16,10-5 0-16,24-7-2 15,19-10 1-15,9-27-6 16,8-17 1-16,11-21-10 0,3-13 1 16</inkml:trace>
  <inkml:trace contextRef="#ctx0" brushRef="#br0" timeOffset="332570.6916">15600 15155 8 0,'-74'-3'4'0,"-7"-19"-3"15,67 16-9-15,-11-1 11 16,-3 1 0-16,-8 6 2 0,-2 6 0 16,-5 10-6-16,1 9 1 15,-4 22 4-15,0 19 0 16,0 25-1-16,7 31 0 16,8 22 1-16,17 10 0 31,112 81-2-31,40-34 0 15,38-47-7-15,-3-54 1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20:14:16.233"/>
    </inkml:context>
    <inkml:brush xml:id="br0">
      <inkml:brushProperty name="width" value="0.05292" units="cm"/>
      <inkml:brushProperty name="height" value="0.05292" units="cm"/>
      <inkml:brushProperty name="color" value="#FF0000"/>
    </inkml:brush>
  </inkml:definitions>
  <inkml:trace contextRef="#ctx0" brushRef="#br0">3828 6425 11 0,'0'-10'5'0,"-11"-8"3"15,11 15 6-15,-7-1-15 16,3 4 0-16,-3 0 0 16,7 4 1-16,-3-1-1 15,6 3 0-15,4-3 0 16,4 0 1-16,3-3 0 16,4 0 0-16,10-3 1 15,4 0 0-15,7 3 1 16,3-3 1-16,4 3-2 15,3 3 1-15,1 0-1 16,10-3 1-16,-11 3-1 0,0 0 0 16,1 4-1-16,10 5 1 15,-7-2-1-15,0 2 1 16,10 1-1-16,-3-4 0 16,11 0-1-16,-11-5 1 15,-1-1 0-15,5 0 1 16,7 0 0-16,-8-3 1 15,8 0-1-15,-1 0 1 0,1-3-1 16,-4 0 0 0,3 0-1-16,1-4 1 0,3 1-1 15,0 0 1-15,-3-1-1 16,6 4 0-16,-6-3 1 16,-1 0 1-16,1-4 0 15,-4 7 0-15,0 3-1 16,-4 0 1-16,8 0-1 15,-11 7 1-15,3-4-2 16,-6-3 0-16,3 0 0 16,0 0 0-16,-7 6 0 15,3 0 0-15,-6 0 0 16,-1 1 0-16,11-1 0 16,-7 3 1-16,7-2-1 15,7-4 1-15,-7-3-1 16,10-3 0-16,1-4 0 15,-4 4 1-15,7-3 0 16,4 3 0-16,-1-3 0 16,1-7 0-16,3 4-1 0,0-1 1 15,0 4-1-15,0-3 0 16,4 9 0-16,-4-4 0 16,-3-2 0-16,7 3 0 15,-4 3 0-15,3 3 0 16,-3 0 0-16,1-3 1 15,-8 3-1-15,-4 4 1 16,1-1-1-16,-1 3 0 0,-3 1 0 16,4-1 1-16,-1 4-1 15,1-4 1-15,-4-3-1 16,0 4 0-16,4-7 0 16,3 0 0-1,46 3 0 1,-14 1 1-16,-4-1-1 15,-3 0 0-15,-4 4 0 16,11-7 1-16,-8 3-1 16,-2 0 0-16,10-6 0 15,-1 3 0-15,8-3 0 16,-3 4 0-16,-1-8 0 16,7-5 0-16,1 3 0 15,-1-1 1-15,-6 1 0 16,-1-3 0-16,0 3 0 15,1-1 0-15,-8 4 0 0,4-3 0 16,-4 0-1-16,4 2 1 16,-7-2 0-16,-4 3 1 15,-3 0-1-15,-1-3 1 16,-9-1-1-16,6 1 1 16,-4 3 0-16,1-6 0 15,-7 2-2-15,-4 4 0 16,3-6 0-16,-3-4 1 15,-3 1-1-15,7-4 0 16,-1 3 0-16,1 1 0 16,-1 2 0-16,1-2 0 0,0-1 0 15,-1 1 1-15,8-1-1 16,3 4 0-16,-3-4 0 16,7 1 0-16,-1-7 0 15,5 0 1-15,6 0-1 16,-7 4 1-16,-3 2-1 15,10 1 1-15,-14-1-1 16,8 1 1-16,-1 2 0 16,-7 4 0-16,-3 6-1 15,-8 0 0-15,1-3 0 16,-15 0 0-16,-6-1 0 16,-8-2 0-16,-6 0-5 15,-8 3 1-15,-7 3-9 16,0 0 0-16,8-3-1 15,-8-22 1-15</inkml:trace>
  <inkml:trace contextRef="#ctx0" brushRef="#br0" timeOffset="17535.7267">3090 7830 2 0,'11'-10'1'0,"-4"13"-3"15,-7-3 2-15,4 4 0 16,3 2 0-16</inkml:trace>
  <inkml:trace contextRef="#ctx0" brushRef="#br0" timeOffset="17699.6354">3528 7896 11 0,'148'-22'5'0,"131"-32"1"16,-184 42 11-16,53-1-14 16,32 1 0-16,39-4 0 15,17-3 1-15,11 0-5 0,14 16 0 16,7 6 3-16,0 10 0 16,22 15-7-16,2 13 0 15,12 18-2-15,-22-11 0 16</inkml:trace>
  <inkml:trace contextRef="#ctx0" brushRef="#br0" timeOffset="37052.8955">3856 10307 11 0,'3'0'5'0,"4"-6"-6"0,-7 6 5 16,4-3-6-16,7-4 1 15,3 4 0-15,0-3 0 16,3 6 2-16,1-3 0 16,3 0-1-16,4 3 1 15,0 0 0-15,-1 3 1 16,5 6 0-16,2 1 0 0,8 2-1 16,7-2 0-16,3-1-1 15,-3 0 1-15,14-2-1 16,7-4 0-16,0 0 0 15,-3-3 0-15,6 0 1 16,4-3 1-16,-3 0 0 16,3-4 0-16,11 1 1 15,-11 0 0-15,7 3-2 16,4-4 1-16,-4-2-1 16,7-4 0-16,11 1 0 15,-8 2 0-15,1-2-1 16,7-4 1-16,-4 4-1 15,11-4 1-15,0 4-1 16,-7 2 1-16,-4 4-1 16,0 3 1-16,-3-4 0 15,14 4 1-15,-15 0-1 16,8 0 0-16,0 3 0 16,-11 0 0-16,11 3-1 0,3 3 1 15,-10 1-2-15,0 5 0 16,3 1 0-16,-3-4 1 15,-1-3 0-15,5 4 0 16,-1-1-1-16,0 4 1 16,4-4 1-16,-18-3 0 15,11 1 0-15,3-1 0 16,-7 0-1-16,4 1 1 16,7 2-1-16,-8-6 1 0,5 0-2 15,-1 4 1-15,0 2 0 16,7 0 0-16,-3-2 0 15,0 2 0-15,3-3-1 16,4 7 1-16,4-7 1 16,-5 0 0-16,1 1-1 15,7-1 0 1,-4-3 1-16,8-3 0 0,-11 3 0 16,3 0 1-16,0 0-1 15,1 4 0-15,-4 2 0 16,-4-3 0-16,-3 1-1 15,3 2 1-15,4-6-1 16,-7 0 0-16,6-3 0 16,-2 0 0-16,3-6 0 15,3 0 0-15,-3 0 0 16,3-1 1-16,-3 4 0 16,7-6 0-16,-4 6-1 15,1-4 1-15,2 4-1 16,-2 0 1-16,6-3-1 0,-3 0 1 15,7-1-2 1,-4 1 1-16,11-7-1 0,0 4 1 16,4-4 0-16,0-2 0 15,10 2 1-15,-4-6 1 16,8 4-1-16,-4 2 0 16,11 1 1-16,-15 2 0 15,-3 1 0-15,-7-1 1 16,0 1-2-16,-3 3 1 0,-15 0-1 15,-7-1 0-15,1 1-1 16,-19 0 1-16,-2-1-1 16,-8 1 0-16,-7 3-5 15,-11 0 1-15,-6 6-6 16,-12 6 0-16,-9 10-2 16,-12-12 0-16</inkml:trace>
  <inkml:trace contextRef="#ctx0" brushRef="#br0" timeOffset="106007.9853">20091 9667 26 0,'-29'-47'13'0,"15"3"-15"0,11 32 13 15,3-4-11-15,0 0 0 16,0 1 1-16,3 2 1 16,1 4-1-16,3 12 0 15,4 16 2-15,3 18 1 16,7 20 0-16,4 21 0 16,3 19-1-16,3 29 1 15,-2-7-1-15,-8-3 1 16,-3 44-3-1,-4-13 0 1,-7-27-7-16,0-11 1 0,-7-8-5 16,-7-17 0-16</inkml:trace>
  <inkml:trace contextRef="#ctx0" brushRef="#br0" timeOffset="106208.9831">20189 11624 21 0,'18'-44'10'0,"21"-3"-29"0,-28 38 10 16</inkml:trace>
  <inkml:trace contextRef="#ctx0" brushRef="#br0" timeOffset="107000.0447">21332 10643 38 0,'8'28'19'0,"16"103"-31"0,-10-80 39 15,0 18-32-15,4 18 1 16,7 26-5-16,-1 0 1 15,-6-19 11-15,-4-18 1 0,-7-7-3 16,-7-13 0 0,0-12 4-16,-3-13 0 0,-4-12 4 15,-4-13 0-15,-3-28-2 16,0-15 0-16,-7-26-6 16,3-12 1-16,0-10-3 15,8-15 0-15,3-4-2 16,3 7 0-16,4-3 0 15,4 9 0-15,6 12 1 16,5 1 1-16,6 9-2 16,14 3 0-16,11 10-2 15,-11 15 0-15,25 6 0 16,4 13 0 0,3 41 5-1,-22 3 0-15,-20 13 2 16,-25 9 1-16,-21 3 1 0,-21 3 0 15,-15 0-5-15,1-3 0 16,-4-9-9 0,-4-26 1-16</inkml:trace>
  <inkml:trace contextRef="#ctx0" brushRef="#br0" timeOffset="107202.5547">22634 10291 1 0,'4'-9'0'0</inkml:trace>
  <inkml:trace contextRef="#ctx0" brushRef="#br0" timeOffset="107496.3854">22581 10345 22 0,'-21'28'11'16,"0"63"-5"-16,21-69 11 0,0 15-16 16,0 7 0-16,11 10 0 15,6-1 0-15,8 0-1 16,7-12 1-16,-1-7 2 15,1-12 1-15,7-12-1 16,0-20 1-16,3-12-1 16,15-15 1-16,-5-16-2 0,12-10 1 15,-8-6-4-15,-6 0 1 16,-11 6-2-16,-18 7 1 16,-25 15-3-16,-17 13 1 15,-21 12-1-15,-15 7 0 16,-24 9 0-16,-4 9 1 15,1 4-2-15,-1 2 0 0,8 1-3 16,13 6 1-16</inkml:trace>
  <inkml:trace contextRef="#ctx0" brushRef="#br0" timeOffset="108020.1331">23897 10492 29 0,'-3'19'14'0,"-1"6"-15"0,4-13 26 16,0 10-25-16,-3 7 1 16,-1-1 0-16,4 3 1 15,4 10-1-15,3 0 1 16,0-7 0-16,7 1 1 15,0-13 0-15,11 0 0 16,-1-10 0-16,8-12 0 0,3-9-2 16,1-16 0-16,2-13 0 15,8-18 0 1,4-10-1-16,-8 0 1 0,-7 6 0 16,-14 4 0-16,-13 6-2 15,-19 3 1-15,-14 15-2 16,-17 17 1-16,-15 8-1 15,-6 7 1-15,-11 7-5 16,0 8 1-16,3 4-2 16,15 6 0-16,13-9-4 15,19 6 1-15</inkml:trace>
  <inkml:trace contextRef="#ctx0" brushRef="#br0" timeOffset="108320.8137">25379 8962 47 0,'39'91'23'0,"38"225"-35"0,-66-203 48 15,3 38-36-15,-3 12 1 16,-1 9-1-16,1-9 1 16,-1-15-1-16,-3-13 1 0,0-19-1 15,0-29 0-15,-3-21-12 16,-4-22 1-16,14-44-1 16,4-75 1-16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20:18:25.482"/>
    </inkml:context>
    <inkml:brush xml:id="br0">
      <inkml:brushProperty name="width" value="0.05292" units="cm"/>
      <inkml:brushProperty name="height" value="0.05292" units="cm"/>
      <inkml:brushProperty name="color" value="#FF0000"/>
    </inkml:brush>
  </inkml:definitions>
  <inkml:trace contextRef="#ctx0" brushRef="#br0">10784 6234 25 0,'-7'-4'12'0,"32"61"-13"16,-11-23 13-16,4 32-13 16,3 35 1-16,4 55-1 15,-8-43 1-15,12 166 1 16,-5 35 1-16,-3 18 2 0,-3 10 0 16,3 6 0-16,-3-19 1 15,3-2 0-15,-3-26 0 16,-4-22-2-1,-4-32 1 1,8 29-14-16,-4-100 1 16</inkml:trace>
  <inkml:trace contextRef="#ctx0" brushRef="#br0" timeOffset="944.7288">10474 6268 41 0,'-35'-12'20'0,"42"-10"-27"15,10 12 29-15,26-2-27 0,17 2 0 16,35 1-1-1,32-1 0-15,39 4 8 0,31 0 1 16,36-4-6-16,53 1 1 16,42 0 4-16,32-4 0 15,35 4 1-15,35 2 1 16,36 1 0-16,21 0 0 16,0-13 0-16,-1 0 0 15,5-6-2-15,3-6 1 16,-18-1-2-16,-24 1 1 15,-26 3 2-15,-27-13 0 0,-32-3 0 16,-35 7 1-16,-36 2-1 16,-28-3 1-16,-18 7-1 15,-27 19 0-15,-33 15-3 16,-6 19 0-16,-22 22-2 16,-42-10 1-16,17 79-2 15,-6 44 1-15,-22 21 0 16,-6 48 0-16,2 25 0 15,-6 25 1-15,-7 31-1 16,0 7 1-16,-1 12 0 16,12 0 0-16,17-15 0 15,3 2 1-15,-3-34 0 16,14-12 1-16,4-16 0 16,-1-22 0-16,-17-29 0 15,4-5 0-15,-8-17 0 16,-6-30 0-16,-26-10-2 15,-17-22 1-15,-14-16-2 0,-18-15 0 16,-10-13-1-16,-18-12 0 16,-28-13 0-16,-32-7 0 15,-35-5 0-15,-39-16 0 16,-46-7 1-16,-49-9 0 16,-60-9 1-16,-61-6 0 15,-76-1-1-15,-104 0 1 16,-69 1 0-16,-82 9 1 15,-67 0-1-15,-53 21 1 0,8 26-1 16,13 7 1-16,29 5-1 16,292-22 1-16,-306 35-1 15,112 4 0-15,113-17-4 16,85-18 1-16,82-10-11 16,55-22 1-1</inkml:trace>
  <inkml:trace contextRef="#ctx0" brushRef="#br0" timeOffset="2237.424">11077 9852 10 0,'0'10'5'0,"-35"46"-9"16,21-37 6-16,-14 19 1 15,-11 18 0-15,-7 19 6 16,-7 23 1-16,4 2-9 16,6 0 0-16,8 7 7 15,14-10 0-15,14 3-1 16,14-12 0-16,14-9-3 16,25-4 0-16,17-9-1 15,40-7 0-15,17-2-2 16,24-10 0-16,22 0-6 15,25-10 0-15,-1-18-6 16,-3-28 1-16</inkml:trace>
  <inkml:trace contextRef="#ctx0" brushRef="#br0" timeOffset="2841.7878">14901 7792 39 0,'-14'-12'19'0,"28"15"-30"0,-7 22 19 15,11 25-13-15,3 35 1 0,7 34-9 16,1 31 0-1</inkml:trace>
  <inkml:trace contextRef="#ctx0" brushRef="#br0" timeOffset="3454.0716">14951 7579 47 0,'17'-47'23'0,"114"-13"-34"0,-78 48 47 16,14-4-38-16,32-3 0 15,14 4-1-15,6-4 1 16,8-6 3-16,11-4 0 16,3 1-2-16,-7 6 0 15,11-3 2-15,-4-3 0 16,11 0 2-16,3 6 0 0,11 9-2 16,10 10 0-16,0 16 0 15,-3-4 0-15,-10 16-1 16,-22 10 1-16,-18 5-3 15,-6 17 1-15,-8 2 2 16,-14 10 0-16,-10-3 0 16,-15-3 1-16,1 3 0 15,0-4 1-15,3 14-1 16,-4-4 0-16,4 0-1 16,0 6 1-16,0 4-1 15,-10-1 1-15,-1 7-2 16,1 3 1-16,-18-6-1 15,-7-7 1-15,-22-6-1 16,-24-3 1-16,-32-6-1 16,-66-3 1-16,-65-4-1 15,-73-3 1-15,-82-12 0 16,-66-13 0-16,-29-9-5 16,0-6 0-16,32-20-10 0,53-14 0 15,84-17-2-15,71-19 1 16</inkml:trace>
  <inkml:trace contextRef="#ctx0" brushRef="#br0" timeOffset="4879.067">17639 8175 24 0,'-28'0'12'0,"21"-19"-14"0,7 13 18 15,-4-4-17-15,4-6 1 0,0-2-1 16,-3-7 1-16,3-4 1 15,0 4 0-15,3 0 2 16,4-3 0-16,7-3 1 16,11-4 0-16,17 7 0 15,15-10 0-15,27-6-1 16,33-3 0-16,31-3-2 0,35-9 0 16,50 5 0-1,32 1 0-15,28 3-1 0,24 9 0 16,18 3 0-16,-10 16 0 15,-1 10 1-15,-10 6 0 16,-7 6 0-16,-14 3 1 16,-4 3-1-16,-6-3 1 15,-15 3 0-15,-28-6 0 16,-22 0-2-16,-34 4 1 16,-40-1-1-16,-34 0 1 15,-43 0-1-15,-46-6 1 16,-39 0-1-16,-38-4 1 0,-61-8 1 15,-20-7 0-15,-29-3 0 16,4 0 1-16,7 6-1 16,38 0 1-16,25 6-4 15,22 1 0-15,20-4-3 16,33 4 1-16,27 2-2 16,33 1 1-16,31 3 1 15,18 9 0-15,-1 6 1 16,1 13 1-16,-11 13 0 15,-21 15 1-15,-35 12-3 16,-25 11 0-16,-43 5-8 16,-16-15 0-16</inkml:trace>
  <inkml:trace contextRef="#ctx0" brushRef="#br0" timeOffset="13495.6042">7274 9181 30 0,'-81'-41'15'0,"49"-34"-13"0,29 53 15 0,-1-6-18 16,1 0 0-16,3-10 0 15,3-3 1-15,8-6 0 16,17-3 0-16,22-13-2 16,20 1 1-16,29-10 0 15,17 3 0-15,29 0 0 16,3 0 1-16,21 3 0 15,1 6 0-15,-15 10 2 16,-3 12 0-16,-18 7 1 16,-18 9 0-16,-6 10-1 15,-8 5 1-15,-10 7-1 16,-11 3 1-16,-4 1-2 16,1-1 1-16,0-3-2 15,6-10 1-15,11-8-1 16,4-14 1-16,18-5-1 15,3-4 1-15,14-6-1 16,-25 6 0-16,-14 3 0 0,-17 7 1 16,-22 6 0-16,-24 3 1 15,-18 3 0-15,-24 10 0 16,-22 6 1-16,-14 3 0 16,-3 0-1-16,3-4 1 15,7 4-4-15,7 0 0 16,15 0-3-16,13 4 1 15,22-1-6-15,31 0 0 16,29 3-4-16,10-3 0 16</inkml:trace>
  <inkml:trace contextRef="#ctx0" brushRef="#br0" timeOffset="19112.6614">23668 7071 20 0,'-4'-25'10'0,"8"22"-3"16,-4 3 10-16,0 0-16 16,0 6 1-16,0 6 4 15,0 14 0-15,-4 5-6 16,1 25 0-16,3 26 5 16,3 9 0-16,-3 9-1 15,0 10 0-15,4-10-2 16,3-3 0-16,0-15-5 15,-3-13 0-15,-1-19-9 16,1-34 1-16</inkml:trace>
  <inkml:trace contextRef="#ctx0" brushRef="#br0" timeOffset="19652.4189">23566 7077 45 0,'-43'-12'22'0,"8"-14"-31"0,31 17 36 0,8-3-34 15,14-1 0-15,17-6-4 16,32 0 0-16,28 1 14 16,22 2 1-16,20 6-10 15,-6 14 1-15,-8 11 4 16,-24 4 0-16,-25 3 3 16,-28 0 1-16,-18 0 1 15,-17 3 1-15,-18 3-1 16,-29-3 1-16,-10 7-1 15,1 8 0-15,-12 1-3 16,-3 0 1-16,7 6-2 16,4 0 0-16,10-6-1 15,7-4 0-15,11 4 0 16,11-6 1-16,13-7-1 0,18 0 0 16,15-3-2-16,13-3 0 15,18-3-2-15,7 3 0 16,11 3 0-16,-4 0 1 15,-11 6 3-15,-20 4 0 16,-18-1 4-16,-29-2 0 16,-17 2 0-16,-25-2 0 0,-28-10-7 15,-32-7 0-15</inkml:trace>
  <inkml:trace contextRef="#ctx0" brushRef="#br0" timeOffset="20162.1668">25150 7250 24 0,'24'43'12'0,"-34"92"-16"16,3-94 13-16,-8 6-8 15,-2 6 0-15,-8 4 4 0,0-1 1 16,1-9-5 0,-1-3 1-16,4-12 4 0,7-14 0 15,3-14-3-15,11-20 0 16,11-9-2-16,6-13 0 15,8-15-3-15,10-22 0 16,11-13 0-16,0 3 0 16,7-3 3-16,7 7 0 15,4 2 1-15,-1 1 0 16,-3 12 1-16,-7 10 0 0,-4 12-1 16,-3 12 1-16,-7 20-3 15,-4 24 1-15,-3 23-1 16,-7 21 0-16,-4 29-1 15,-4 25 1-15,-2-4-1 16,-5-8 1-16,-3 2-3 16,-3-12 1-1,-4-19-5-15,-4-13 0 0,-10-6-4 16,-7-28 1-16</inkml:trace>
  <inkml:trace contextRef="#ctx0" brushRef="#br0" timeOffset="20301.0856">25192 7394 41 0,'18'-19'20'0,"24"10"-34"15,-17 9 39-15,24 0-33 0,18 3 0 16,32 0-10-16,-8-9 0 16</inkml:trace>
  <inkml:trace contextRef="#ctx0" brushRef="#br0" timeOffset="20467.9901">26377 7419 42 0,'4'72'21'0,"-8"50"-31"0,1-87 39 0,-11 21-32 16,-4 13 0-1,0 0-16-15,-3-9 0 0,-4-10 20 16,-6-25 0-1</inkml:trace>
  <inkml:trace contextRef="#ctx0" brushRef="#br0" timeOffset="20717.4707">26197 6967 45 0,'36'-50'22'0,"62"-6"-35"15,-55 49 46-15,27 23-37 16,15 19 1-16,7 24-12 16,-1 16 1-16,-2 20 16 15,-12 11 0-15,-17 4-5 16,-10-10 1-16,-19-3 4 16,-13-9 0-16,-18-6 6 0,-14-4 0 15,-14-12-3-15,-25-13 1 16,-14-21-15-16,-32-20 1 15</inkml:trace>
  <inkml:trace contextRef="#ctx0" brushRef="#br0" timeOffset="21259.758">28123 7488 53 0,'-10'107'26'0,"-18"12"-39"16,21-82 46-16,0 4-41 15,-1-6 0-15,1-10-2 16,4-10 0-16,3-12 14 0,7-21 1 16,7-14-8-16,7-18 1 15,11-22 4-15,7-13 0 16,3-6-1-16,-3-12 0 31,24-38-2-31,-3 19 1 16,-10 12-1-16,-8 25 1 15,-7 13 1-15,-3 9 0 16,-4 19 1-16,1 16 0 0,-5 16 0 16,5 27 1-1,-5 39-3-15,-3 33 1 0,1 20-3 16,2 25 1-16,4 15-2 15,4-18 0-15,-4-7-3 16,-3-15 1-16,-11-23-5 16,-10-21 1-16</inkml:trace>
  <inkml:trace contextRef="#ctx0" brushRef="#br0" timeOffset="21426.7191">28353 7218 21 0,'10'-9'10'0,"26"18"-8"16,-8-3 14-16,14 1-16 15,22 5 1-15,20 4-2 16,8 3 1-16,0-4-6 16,-4-5 0-16</inkml:trace>
  <inkml:trace contextRef="#ctx0" brushRef="#br0" timeOffset="21889.9862">29658 7049 27 0,'0'12'13'0,"-18"92"-16"0,11-73 22 16,-3 23-18-16,-4 18 0 15,0 9 0-15,-1 1 0 0,-2-7-2 16,6-6 1-16,-3-13 0 15,4-12 1 1,-1-12 0-16,4-23 1 0,0-9 0 16,3-19 1-16,4-15 0 15,0-10 0-15,7-16 0 16,4-9 1-16,7-9-3 16,6-13 0-16,4-3-2 15,8-10 0-15,6 4-1 16,15 6 1-16,10 19-1 15,-4 9 1-15,11 13 0 16,-3 18 0-16,-8 13 0 16,-3 6 1-16,-10 20-2 15,-12 11 1-15,-13 7-1 16,-11 13 1-16,-7 12 1 16,-7 9 1-16,-10 7 1 15,-8-7 0-15,-10 10 0 0,-4 3 0 16,-10 10 0-16,-15-4 0 15,-6-6-2-15,-8-10 1 16,-3-8-5-16,-7-17 1 16,-7-15-7-16,-15-25 0 15</inkml:trace>
  <inkml:trace contextRef="#ctx0" brushRef="#br0" timeOffset="22400.2272">30678 6695 41 0,'38'31'20'0,"15"113"-28"15,-35-97 34-15,-4 19-28 16,-3 28 0-16,-4 22-4 16,-7 3 1-16,-7-12 6 15,0 0 1-15,-4-17-2 16,0-14 1-16,1-7 2 16,3-25 0-16,3-16 2 15,1-19 0-15,-4-28-2 16,-4-21 1-16,-7-29-4 0,-3-16 0 15,4-6 0-15,3-12 1 16,6 2-2-16,8-2 1 16,15 2 0-16,6 4 1 15,3 13-2-15,12 2 1 16,13 4-2-16,11 18 0 16,0 13-1-16,4 22 1 15,-4 19-1-15,-11 18 1 0,-14 23-1 16,-17 21 0-16,-18 13 1 15,-18 16 1-15,-21 15-1 16,-14 0 1 0,1 7-2-16,-1-13 1 0,10-12-6 15,1-10 1-15</inkml:trace>
  <inkml:trace contextRef="#ctx0" brushRef="#br0" timeOffset="22897.817">31679 6591 33 0,'18'75'16'0,"46"164"-23"15,-61-158 27-15,-6 45-22 16,-8 12 1-16,0-19 1 0,1-6 1 15,-1-19 2-15,1-19 0 16,3-19 3-16,3-18 0 16,1-29 1-16,3-18 0 15,0-25-1-15,0-23 1 16,3-21-6-16,4-16 1 16,4-19-5-16,6-3 1 15,12-7-2-15,6 20 1 0,11-1 0 16,10 4 0-1,4 25 2-15,4 15 0 0,-8 20-1 16,-3 24 0-16,-11 19 0 16,-17 19 1-16,-14 19 0 15,-29 31 1-15,-17 9 4 16,-4-5 0-16,7-17 1 16,15-2 1-16,24-1-5 15,28 4 0-15,42 5-11 16,40-11 0-16,35-10-5 15,24-7 0 1,1055 224 30 47</inkml:trace>
  <inkml:trace contextRef="#ctx0" brushRef="#br0" timeOffset="25416.533">16027 8109 29 0,'42'-19'14'0,"46"0"-12"0,-52 13 14 16,27 3-15-16,36 3 1 15,35 9-3-15,32 7 0 16,28 9-7-16,24 6 0 16</inkml:trace>
  <inkml:trace contextRef="#ctx0" brushRef="#br0" timeOffset="34034.6409">15035 9793 42 0,'0'-10'21'0,"7"23"-26"0,1-4 21 0,-1 23-18 15,3 5 1-15,4 23-7 16,0 24 1-16,0 20 6 15,4 6 0-15,0-4-4 16,3-2 0-16,4-7 1 16,10-19 0-16,4-18-1 15,3-19 1-15,11-26 0 16,0-43 0-16</inkml:trace>
  <inkml:trace contextRef="#ctx0" brushRef="#br0" timeOffset="34635.9169">15169 9793 42 0,'-3'-3'21'0,"6"-10"-51"0,12 10 47 0,23 0-19 15,36-4 0-15,39 1-1 16,46-3 1 0,39-1 4-16,45-2 0 0,25-4 0 15,29 1 1-15,16-4 1 16,5 3 1-16,-1 0 2 16,-20 4 0-16,-18-4 0 15,-40-3 1-15,-16-3-2 16,-36-3 0-16,-18-6 0 15,-21 6 1-15,-31 9-1 16,-26 4 0-16,-13-1-2 16,-15 1 0-16,-3 5-3 15,-10 4 1 1,13 34-3 0,4 16 0-16,7 16-2 15,0 6 1-15,-3 6 0 0,-11 1 0 16,-4 8 2-16,-6 4 0 15,-8 3 1-15,-7 13 0 16,-10-13 0-16,-21 6 1 16,-8-3-1-16,-31 0 1 15,-39-3-1-15,-50-13 1 16,-63-3 0-16,-74-21 1 16,-102-23-1-16,-106-15 0 15,-57-19 0-15,0-19 0 16,22-13-4-16,28 10 0 15,42 3-9-15,42 7 1 0,50 5-8 16,70-12 1-16,54-37-2 16,55-10 1-1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6T20:23:20.105"/>
    </inkml:context>
    <inkml:brush xml:id="br0">
      <inkml:brushProperty name="width" value="0.05292" units="cm"/>
      <inkml:brushProperty name="height" value="0.05292" units="cm"/>
      <inkml:brushProperty name="color" value="#FF0000"/>
    </inkml:brush>
  </inkml:definitions>
  <inkml:trace contextRef="#ctx0" brushRef="#br0">28938 8272 63 0,'-3'-22'31'0,"-8"12"-89"16,18 23 32-16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2-02-18T19:34:44.30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6033 10552 1 0,'-11'3'0'0</inkml:trace>
  <inkml:trace contextRef="#ctx0" brushRef="#br0" timeOffset="2100.6147">6033 10420 21 0,'-11'-10'10'0,"7"20"-8"0,4-10 10 0,-3 9-15 16,3-2 1-16,0-1-1 15,3 0 1-15,4-3 4 16,1 4 0-16,6-4-3 15,-4-3 1-15,11-3 1 16,8-4 0-16,-1 1 0 16,7 0 1-16,0-1-2 15,8-5 1-15,6 6 0 16,8-1 0-16,-1-5 0 16,-3 2 0-16,7 1-1 15,3-4 1-15,4 4-1 16,-3 3 0-16,6-4 1 15,1 1 1-15,-4 3-2 0,-3-7 1 16,-1 4 0 0,1-1 0-16,3 4 0 0,-7 3 0 15,0 0-1-15,3 3 0 16,4-3 0-16,-7-1 1 16,-4 1-2-16,1 3 1 0,3 0 0 15,0 0 1 1,3 3-1-16,-3 1 0 0,0 2 0 15,0 0 0-15,-7 0 1 16,-7 4 0-16,0-4-1 16,0 0 0-16,0 4 0 15,-1-1 1-15,5 1 0 16,-4 2 0-16,0 1-1 16,7 6 1-16,-8-4-1 15,1 7 0-15,4-3 0 16,-8 0 1-16,-3-4-1 15,3-2 0-15,4 0-1 16,-4-1 1-16,11 4 1 16,0-1 0-16,-3 1-1 15,2 0 0-15,1-4 0 16,4 1 0-16,-8-1 1 16,1-2 1-16,-1-1-2 15,0 1 1-15,1-1-1 16,3 0 1-16,-4 1 0 0,0-1 0 15,4-2-1-15,4-1 1 16,-1-3-1-16,-6 0 1 16,3-3 0-16,3 0 1 15,0-3-1-15,8 0 0 16,-8 0 0-16,1 0 0 16,-8-4 0-16,4 1 0 15,-3 0 0-15,-8-1 0 16,-7 1 1-16,-3 0 1 15,-4 0 0-15,-3-1 0 16,3 1 0-16,-7 3 1 0,0 0-1 16,1 0 0-16,-1 0-2 15,3-1 0-15,5 1-1 16,-1 0 1-16,4 0-1 16,-1-3 0-16,-2-1 0 15,6 1 0-15,7 3 0 16,8-6 1-16,-1 2-1 15,21 1 1-15,8-3-1 16,-4-4 0-16,7 1 1 16,4 5 0-16,-11-5-1 15,0 6 0-15,4-4 0 16,-4 7 0-16,-7 0 0 16,-7 3 0-16,0-3-1 15,-4 3 1-15,4 0-1 16,0 3 0-16,4-3 0 15,3 3 1-15,3-3 0 0,1 0 0 16,3 3 0-16,4 0 0 16,-4-6 0-16,7 0 0 15,0-3 0-15,4 3 1 16,-8-1-1-16,4-2 0 16,0 0-1-16,4-3 1 15,-4-1 0-15,4-2 0 16,0 2-1-16,-4-2 1 0,0 5-1 15,4 1 1-15,-11 0 0 16,-4 3 1 0,1 3-1-16,-4 3 0 0,0-3-1 15,-4 3 1-15,4-3 0 16,-3 0 0 0,-1 0 0-16,-3 3 0 0,0 0-1 15,4-3 1-15,-1-3 0 16,1 0 1-16,6 0-1 15,1-3 1-15,-1 2-1 16,1-5 0-16,7-4 0 16,3 1 1-16,-4-1 0 15,8 1 0-15,-4-4-1 16,-3-3 0-16,3 4-1 16,4-4 1-16,-1 6 0 15,-3 1 0-15,1 5-1 16,-1 1 1-16,-11 3-1 15,1 0 1-15,10 3 0 0,0 0 0 16,-7 0-1-16,-3 3 1 16,3 0-1-16,-4-3 1 15,1 0 0-15,3 0 0 16,7 0-1-16,0-3 1 16,0 0 0-16,4 0 0 15,-4-3 0-15,7-4 0 16,15 4-1-16,-12 0 1 15,1 2 0-15,3-2 0 16,-10 3 0-16,0 3 0 0,3 0 0 16,-3 3 0-16,-11 0-1 15,0 7 1-15,0 2-1 16,-4 1 0-16,1 2 0 16,-1 4 1-16,1 0-2 15,0 0 1-15,-1 3 0 16,4-3 0-16,4-7 1 15,3-2 1-15,4-4-1 16,3 0 0-16,0-3 1 16,4 0 1-16,3-6-1 15,4 0 1-15,0-3-2 16,-1 3 0-16,1 3 0 16,0-3 1-16,0-4-1 15,-4 4 0-15,4 3-1 16,-4 0 1-16,-7 0 0 15,4 0 0-15,-7 0 0 16,-1-3 0-16,1 3 0 16,0 3 0-16,-4 0-1 0,0-3 1 15,0-3-1-15,-3 6 1 16,-1-3 0-16,1 0 0 16,-4 7-1-16,0-4 1 15,-3 0 0-15,-4 3 0 16,0-3 0-16,-4 0 1 15,-3 1-1-15,4 2 0 16,-1-3 0-16,4-3 1 16,-3 0 0-16,-8 3 0 0,4-3 0 15,0 6 0-15,0-6-1 16,-4 0 1-16,1 4-2 16,-1-4 1-16,4 0 0 15,-3 0 0-15,-8-4 0 16,-3 1 0-16,-7 3 0 15,-8-3 1-15,-6 0 0 16,-4 3 0-16,-3-3-1 16,-4 0 1-16,-3 3-4 15,-8-3 1-15,-6 3-8 16,-26 6 1-16,-13-9-5 16,-25-19 0-16</inkml:trace>
  <inkml:trace contextRef="#ctx0" brushRef="#br0" timeOffset="18598.0337">6269 11753 7 0,'0'-7'3'0,"10"4"-3"0,-2 0 3 15,2 0-4-15,1 0 1 16,-1 0-2-16,8 0 1 16,0-4 2-16,6 1 0 15,8 0 0-15,-4-1 0 0,4-2 0 16,-4 0 0-16,0 2 1 15,4 1 0-15,7 3-1 16,3 0 0-16,4 3-1 16,4 0 0-16,-1 0 0 15,4 0 0-15,3 3-1 16,4-3 1-16,0 0 0 16,0 0 1-16,4 3 0 15,3-3 1-15,0 3-1 16,3 0 0-16,8 0 0 15,-11-3 0-15,0 4-1 16,4-4 1-16,-1 3-1 16,1 0 1-16,3 0 0 15,7 3 0-15,-14 1-1 16,-7 2 1-16,0 4-1 16,0 2 1-16,3 1-1 15,-3 0 1-15,-3-1-1 0,3 4 1 16,0 3-1-1,0 0 1-15,0 0-1 0,-11 0 0 16,11-3 0-16,0-7 1 16,0 1-1-16,0-10 1 15,7 0 0-15,0 6 0 16,0-5 0-16,0-1 1 16,-7-6-1-16,7 3 0 15,4-4-1-15,3-5 1 16,0 3-2-16,0 3 1 15,0-7 0-15,0-2 0 0,0-4 0 16,7 3 0-16,0 4 0 16,4 3 0-16,-4-4 1 15,-3 7 0-15,-1 3-1 16,5-3 1-16,2 6-1 16,-10-3 1-16,7 0-1 15,1-3 0-15,-8-3 0 16,0 3 1-16,3 0-1 15,8 3 1-15,-11 0-1 16,4 0 1-16,-1 3-1 16,1-3 0-16,7-3 0 15,6 3 0-15,-3 0 0 16,4-7 0-16,3 4 1 16,-3-3 0-16,7 0 0 15,0-1 0-15,0 1 0 16,3 0 0-16,-3 3-1 0,6-1 1 15,1 1-2-15,-7 0 1 16,7 0 0-16,-7 3 1 16,-1 0-1-16,8 0 1 15,0 0-1-15,-4 0 1 16,1-3-1-16,-1 0 1 16,-3-3-1-16,3-1 1 15,-7-2-1-15,1-1 0 16,6-2 0-16,-14-1 1 15,4 1-1-15,0 2 1 16,-8 4-1-16,1 0 0 16,0 0 0-16,-8-1 0 0,-3 4 0 15,0 0 1-15,4 3-1 16,-4-3 1-16,0 3-1 16,-3 0 0-16,-1 0 1 15,-3-3 0-15,0 3-1 16,4-3 1-16,3 3-1 15,7 0 1-15,-7 0-1 16,4 0 0-16,-1 0 0 16,-3-3 0-16,4 3-1 15,3-4 1-15,4 1 0 16,-8 3 1-16,5-3 0 16,-1 0 0-16,0-3 0 15,4-1 0-15,6 1-1 16,-10 0 1-16,1-7-1 15,2 4 0-15,-6-4 0 16,3 1 0-16,7-1 0 0,-7 1 0 16,-3 2 0-1,0 4 0-15,-4 0 0 16,0 3 0-16,-4-4-1 0,1 11 0 16,-4-1 0-16,-7 3 1 15,0 0-1-15,-7-3 1 16,0 7 1-16,0-1 0 15,3 1 0-15,0-4 1 0,-6 0-1 32,3 0 0-32,3 1 0 0,8-4 0 0,-1 3 0 15,-3 0 0-15,0 4-1 16,7-4 1-16,-3-6 1 16,3-3 0-16,14-7-1 15,3 4 1-15,1-3-1 16,7 3 0-16,3-4-1 15,0 1 1-15,1-1-1 16,-12 1 0-16,-6-1-3 16,-11 4 1-16,-4 3-2 15,-13 0 0-15,-8 3-3 16,-10 3 0-16,-7 13-5 16,-15 3 1-16</inkml:trace>
  <inkml:trace contextRef="#ctx0" brushRef="#br0" timeOffset="38791.7887">4195 13364 13 0,'-11'-9'6'0,"4"6"-7"16,7 3 6-16,0-6-8 0,7 2 0 16,-7 4-1-16,3-6 1 15,5 0 4-15,2 0 1 16,-6 2-3-16,6 1 0 15,4-3 1-15,8 6 0 16,-1 3 0-16,7-3 1 16,4 0 0-16,17 0 1 15,15 0 1-15,13-3 0 16,18 0 2-16,29-10 1 16,24-5 1-16,25 2 0 0,24 0 0 15,22 4 0-15,21-1-3 16,11 4 1-16,13 2-5 15,-3 14 0-15,14 8-9 16,-3 1 1-16</inkml:trace>
  <inkml:trace contextRef="#ctx0" brushRef="#br1" timeOffset="1.09444E6">22793 9655 8 0,'-32'-38'4'0,"22"-3"-11"0,17 23 4 15</inkml:trace>
  <inkml:trace contextRef="#ctx0" brushRef="#br1" timeOffset="1.0948E6">22652 9288 28 0,'-32'3'14'0,"18"16"-23"0,14-16 28 0,4 0-22 16,3 0 0-16,14-3-1 15,18-6 0-15,13-3 6 16,26-10 1-16,24-10-2 15,32-21 0-15,29-6 3 16,45-13 1-16,46-10 1 16,39-11 1-16,42-8-1 15,28-5 0-15,29-4-2 16,-4 4 0-16,21 2-2 16,-14 1 1-16,-17 6-1 15,-22 19 0-15,-42 12-1 16,-28 7 1-16,-36 12-3 15,-31 12 0-15,-36 10-7 16,-42 16 1-16,-42 12-6 16,-60 10 0-16</inkml:trace>
  <inkml:trace contextRef="#ctx0" brushRef="#br1" timeOffset="1.09525E6">23442 8557 23 0,'-18'-15'11'0,"-17"52"-14"16,10-21 13-16,-20 9-12 15,-22 22 1-15,-25 13 2 16,-32 15 1-16,-24 25 2 15,-14 16 1-15,-7-3 3 16,24-3 0-16,25-19 2 16,28-13 1-16,36-15 0 0,35-16 1 15,60-9-5-15,59-26 1 16,82 4-5-16,78-10 0 16,73 0-13-16,40 1 1 15,34 11-8-15,-6 1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C13BA348-4124-4201-B6D3-0A92306C2719}" type="datetimeFigureOut">
              <a:rPr lang="en-US" smtClean="0"/>
              <a:t>2/18/2022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1A4E9C9E-110E-4438-A3DF-1183BC399040}" type="slidenum">
              <a:rPr lang="en-US" smtClean="0"/>
              <a:t>‹#›</a:t>
            </a:fld>
            <a:endParaRPr lang="en-US"/>
          </a:p>
        </p:txBody>
      </p:sp>
    </p:spTree>
    <p:extLst>
      <p:ext uri="{BB962C8B-B14F-4D97-AF65-F5344CB8AC3E}">
        <p14:creationId xmlns:p14="http://schemas.microsoft.com/office/powerpoint/2010/main" val="290205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5111C7-39F7-4E5B-B639-24EFDA703EAE}" type="slidenum">
              <a:rPr lang="en-US"/>
              <a:pPr/>
              <a:t>1</a:t>
            </a:fld>
            <a:endParaRPr lang="en-US"/>
          </a:p>
        </p:txBody>
      </p:sp>
      <p:sp>
        <p:nvSpPr>
          <p:cNvPr id="4098" name="Rectangle 2"/>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a:tailEnd/>
              </a14:hiddenLine>
            </a:ext>
          </a:extLst>
        </p:spPr>
        <p:txBody>
          <a:bodyPr lIns="98272" tIns="48274" rIns="98272" bIns="48274"/>
          <a:lstStyle/>
          <a:p>
            <a:endParaRPr lang="en-US"/>
          </a:p>
        </p:txBody>
      </p:sp>
      <p:sp>
        <p:nvSpPr>
          <p:cNvPr id="4099" name="Rectangle 3"/>
          <p:cNvSpPr>
            <a:spLocks noGrp="1" noRot="1" noChangeAspect="1" noChangeArrowheads="1" noTextEdit="1"/>
          </p:cNvSpPr>
          <p:nvPr>
            <p:ph type="sldImg"/>
          </p:nvPr>
        </p:nvSpPr>
        <p:spPr>
          <a:xfrm>
            <a:off x="579438" y="1128713"/>
            <a:ext cx="6610350" cy="3717925"/>
          </a:xfrm>
          <a:ln w="12700" cap="flat">
            <a:solidFill>
              <a:schemeClr val="tx1"/>
            </a:solidFill>
          </a:ln>
          <a:extLst>
            <a:ext uri="{909E8E84-426E-40dd-AFC4-6F175D3DCCD1}">
              <a14:hiddenFill xmlns:a14="http://schemas.microsoft.com/office/drawing/2010/main" xmlns="">
                <a:noFill/>
              </a14:hiddenFill>
            </a:ext>
          </a:extLst>
        </p:spPr>
      </p:sp>
      <p:sp>
        <p:nvSpPr>
          <p:cNvPr id="4100" name="Rectangle 4"/>
          <p:cNvSpPr>
            <a:spLocks noChangeArrowheads="1"/>
          </p:cNvSpPr>
          <p:nvPr/>
        </p:nvSpPr>
        <p:spPr bwMode="auto">
          <a:xfrm>
            <a:off x="3801719" y="9406094"/>
            <a:ext cx="255104" cy="359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0689" tIns="29308" rIns="20689" bIns="29308"/>
          <a:lstStyle/>
          <a:p>
            <a:pPr defTabSz="992969">
              <a:lnSpc>
                <a:spcPts val="1737"/>
              </a:lnSpc>
              <a:spcBef>
                <a:spcPct val="0"/>
              </a:spcBef>
            </a:pPr>
            <a:r>
              <a:rPr lang="en-US" sz="1600">
                <a:solidFill>
                  <a:srgbClr val="000000"/>
                </a:solidFill>
              </a:rPr>
              <a:t>1</a:t>
            </a:r>
          </a:p>
        </p:txBody>
      </p:sp>
    </p:spTree>
    <p:extLst>
      <p:ext uri="{BB962C8B-B14F-4D97-AF65-F5344CB8AC3E}">
        <p14:creationId xmlns:p14="http://schemas.microsoft.com/office/powerpoint/2010/main" val="17207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4714" y="217833"/>
            <a:ext cx="6865511" cy="655753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97568" y="685012"/>
            <a:ext cx="6396863" cy="563880"/>
          </a:xfrm>
          <a:prstGeom prst="rect">
            <a:avLst/>
          </a:prstGeom>
        </p:spPr>
        <p:txBody>
          <a:bodyPr wrap="square" lIns="0" tIns="0" rIns="0" bIns="0">
            <a:spAutoFit/>
          </a:bodyPr>
          <a:lstStyle>
            <a:lvl1pPr>
              <a:defRPr sz="35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623583" y="2120501"/>
            <a:ext cx="10944832" cy="39636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040300"/>
            <a:ext cx="10896600" cy="3162405"/>
          </a:xfrm>
          <a:noFill/>
          <a:ln/>
          <a:extLst>
            <a:ext uri="{91240B29-F687-4f45-9708-019B960494DF}">
              <a14:hiddenLine xmlns:a14="http://schemas.microsoft.com/office/drawing/2010/main" xmlns="" w="12700">
                <a:solidFill>
                  <a:schemeClr val="tx1"/>
                </a:solidFill>
                <a:miter lim="800000"/>
                <a:headEnd/>
                <a:tailEnd/>
              </a14:hiddenLine>
            </a:ext>
          </a:extLst>
        </p:spPr>
        <p:txBody>
          <a:bodyPr wrap="square" lIns="19050" tIns="26988" rIns="19050" bIns="26988" anchor="b">
            <a:spAutoFit/>
          </a:bodyPr>
          <a:lstStyle/>
          <a:p>
            <a:pPr algn="ctr" defTabSz="904875">
              <a:lnSpc>
                <a:spcPts val="4100"/>
              </a:lnSpc>
              <a:tabLst>
                <a:tab pos="904875" algn="l"/>
                <a:tab pos="1809750" algn="l"/>
                <a:tab pos="2716213" algn="l"/>
                <a:tab pos="3621088" algn="l"/>
                <a:tab pos="4525963" algn="l"/>
                <a:tab pos="5430838" algn="l"/>
                <a:tab pos="6337300" algn="l"/>
              </a:tabLst>
            </a:pPr>
            <a:r>
              <a:rPr lang="en-US" sz="2900" b="1" dirty="0">
                <a:solidFill>
                  <a:srgbClr val="000000"/>
                </a:solidFill>
                <a:latin typeface="Arial" panose="020B0604020202020204" pitchFamily="34" charset="0"/>
                <a:cs typeface="Arial" panose="020B0604020202020204" pitchFamily="34" charset="0"/>
              </a:rPr>
              <a:t>CSE 451: Operating Systems</a:t>
            </a:r>
            <a:br>
              <a:rPr lang="en-US" sz="2900" b="1" dirty="0">
                <a:solidFill>
                  <a:srgbClr val="000000"/>
                </a:solidFill>
                <a:latin typeface="Arial" panose="020B0604020202020204" pitchFamily="34" charset="0"/>
                <a:cs typeface="Arial" panose="020B0604020202020204" pitchFamily="34" charset="0"/>
              </a:rPr>
            </a:br>
            <a:r>
              <a:rPr lang="en-US" sz="2900" b="1" dirty="0">
                <a:solidFill>
                  <a:srgbClr val="000000"/>
                </a:solidFill>
                <a:latin typeface="Arial" panose="020B0604020202020204" pitchFamily="34" charset="0"/>
                <a:cs typeface="Arial" panose="020B0604020202020204" pitchFamily="34" charset="0"/>
              </a:rPr>
              <a:t>Winter 2022</a:t>
            </a:r>
            <a:br>
              <a:rPr lang="en-US" sz="2900" b="1" dirty="0">
                <a:solidFill>
                  <a:srgbClr val="000000"/>
                </a:solidFill>
                <a:latin typeface="Arial" panose="020B0604020202020204" pitchFamily="34" charset="0"/>
                <a:cs typeface="Arial" panose="020B0604020202020204" pitchFamily="34" charset="0"/>
              </a:rPr>
            </a:br>
            <a:r>
              <a:rPr lang="en-US" sz="2900" b="1" dirty="0">
                <a:solidFill>
                  <a:srgbClr val="000000"/>
                </a:solidFill>
                <a:latin typeface="Arial" panose="020B0604020202020204" pitchFamily="34" charset="0"/>
                <a:cs typeface="Arial" panose="020B0604020202020204" pitchFamily="34" charset="0"/>
              </a:rPr>
              <a:t/>
            </a:r>
            <a:br>
              <a:rPr lang="en-US" sz="2900" b="1" dirty="0">
                <a:solidFill>
                  <a:srgbClr val="000000"/>
                </a:solidFill>
                <a:latin typeface="Arial" panose="020B0604020202020204" pitchFamily="34" charset="0"/>
                <a:cs typeface="Arial" panose="020B0604020202020204" pitchFamily="34" charset="0"/>
              </a:rPr>
            </a:br>
            <a:r>
              <a:rPr lang="en-US" sz="2900" b="1" dirty="0">
                <a:solidFill>
                  <a:srgbClr val="000000"/>
                </a:solidFill>
                <a:latin typeface="Arial" panose="020B0604020202020204" pitchFamily="34" charset="0"/>
                <a:cs typeface="Arial" panose="020B0604020202020204" pitchFamily="34" charset="0"/>
              </a:rPr>
              <a:t/>
            </a:r>
            <a:br>
              <a:rPr lang="en-US" sz="2900" b="1" dirty="0">
                <a:solidFill>
                  <a:srgbClr val="000000"/>
                </a:solidFill>
                <a:latin typeface="Arial" panose="020B0604020202020204" pitchFamily="34" charset="0"/>
                <a:cs typeface="Arial" panose="020B0604020202020204" pitchFamily="34" charset="0"/>
              </a:rPr>
            </a:br>
            <a:r>
              <a:rPr lang="en-US" sz="2900" b="1" dirty="0">
                <a:solidFill>
                  <a:srgbClr val="FF3300"/>
                </a:solidFill>
                <a:latin typeface="Arial" panose="020B0604020202020204" pitchFamily="34" charset="0"/>
                <a:cs typeface="Arial" panose="020B0604020202020204" pitchFamily="34" charset="0"/>
              </a:rPr>
              <a:t>Module 14</a:t>
            </a:r>
            <a:br>
              <a:rPr lang="en-US" sz="2900" b="1" dirty="0">
                <a:solidFill>
                  <a:srgbClr val="FF3300"/>
                </a:solidFill>
                <a:latin typeface="Arial" panose="020B0604020202020204" pitchFamily="34" charset="0"/>
                <a:cs typeface="Arial" panose="020B0604020202020204" pitchFamily="34" charset="0"/>
              </a:rPr>
            </a:br>
            <a:r>
              <a:rPr lang="en-US" sz="2900" b="1" dirty="0">
                <a:solidFill>
                  <a:srgbClr val="FF3300"/>
                </a:solidFill>
                <a:latin typeface="Arial" panose="020B0604020202020204" pitchFamily="34" charset="0"/>
                <a:cs typeface="Arial" panose="020B0604020202020204" pitchFamily="34" charset="0"/>
              </a:rPr>
              <a:t>Windows MM</a:t>
            </a:r>
          </a:p>
        </p:txBody>
      </p:sp>
      <p:sp>
        <p:nvSpPr>
          <p:cNvPr id="3075" name="Rectangle 3"/>
          <p:cNvSpPr>
            <a:spLocks noGrp="1" noChangeArrowheads="1"/>
          </p:cNvSpPr>
          <p:nvPr>
            <p:ph type="body" idx="1"/>
          </p:nvPr>
        </p:nvSpPr>
        <p:spPr>
          <a:xfrm>
            <a:off x="5481046" y="4876800"/>
            <a:ext cx="1271182" cy="940900"/>
          </a:xfrm>
          <a:noFill/>
          <a:ln/>
          <a:extLst>
            <a:ext uri="{91240B29-F687-4f45-9708-019B960494DF}">
              <a14:hiddenLine xmlns:a14="http://schemas.microsoft.com/office/drawing/2010/main" xmlns="" w="12700">
                <a:solidFill>
                  <a:schemeClr val="tx1"/>
                </a:solidFill>
                <a:miter lim="800000"/>
                <a:headEnd/>
                <a:tailEnd/>
              </a14:hiddenLine>
            </a:ext>
          </a:extLst>
        </p:spPr>
        <p:txBody>
          <a:bodyPr wrap="none" lIns="19050" tIns="26988" rIns="19050" bIns="26988">
            <a:spAutoFit/>
          </a:bodyPr>
          <a:lstStyle/>
          <a:p>
            <a:pPr algn="ctr" defTabSz="904875">
              <a:lnSpc>
                <a:spcPct val="90000"/>
              </a:lnSpc>
              <a:tabLst>
                <a:tab pos="452438" algn="l"/>
                <a:tab pos="904875" algn="l"/>
                <a:tab pos="1357313" algn="l"/>
                <a:tab pos="1809750" algn="l"/>
                <a:tab pos="2263775" algn="l"/>
                <a:tab pos="2716213" algn="l"/>
                <a:tab pos="3168650" algn="l"/>
                <a:tab pos="3621088" algn="l"/>
                <a:tab pos="4525963" algn="l"/>
                <a:tab pos="5430838" algn="l"/>
                <a:tab pos="6337300" algn="l"/>
              </a:tabLst>
            </a:pPr>
            <a:endParaRPr lang="en-US" sz="1600" b="1" dirty="0">
              <a:solidFill>
                <a:srgbClr val="000000"/>
              </a:solidFill>
            </a:endParaRPr>
          </a:p>
          <a:p>
            <a:pPr algn="ctr" defTabSz="904875">
              <a:lnSpc>
                <a:spcPct val="90000"/>
              </a:lnSpc>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dirty="0">
                <a:solidFill>
                  <a:srgbClr val="000000"/>
                </a:solidFill>
                <a:latin typeface="Arial" panose="020B0604020202020204" pitchFamily="34" charset="0"/>
                <a:cs typeface="Arial" panose="020B0604020202020204" pitchFamily="34" charset="0"/>
              </a:rPr>
              <a:t>Gary Kimura</a:t>
            </a:r>
          </a:p>
          <a:p>
            <a:pPr algn="ctr" defTabSz="904875">
              <a:lnSpc>
                <a:spcPct val="90000"/>
              </a:lnSpc>
              <a:tabLst>
                <a:tab pos="452438" algn="l"/>
                <a:tab pos="904875" algn="l"/>
                <a:tab pos="1357313" algn="l"/>
                <a:tab pos="1809750" algn="l"/>
                <a:tab pos="2263775" algn="l"/>
                <a:tab pos="2716213" algn="l"/>
                <a:tab pos="3168650" algn="l"/>
                <a:tab pos="3621088" algn="l"/>
                <a:tab pos="4525963" algn="l"/>
                <a:tab pos="5430838" algn="l"/>
                <a:tab pos="6337300" algn="l"/>
              </a:tabLst>
            </a:pPr>
            <a:endParaRPr lang="en-US" sz="1600" b="1" dirty="0">
              <a:solidFill>
                <a:srgbClr val="000000"/>
              </a:solidFill>
            </a:endParaRPr>
          </a:p>
          <a:p>
            <a:pPr algn="ctr" defTabSz="904875">
              <a:lnSpc>
                <a:spcPct val="90000"/>
              </a:lnSpc>
              <a:tabLst>
                <a:tab pos="452438" algn="l"/>
                <a:tab pos="904875" algn="l"/>
                <a:tab pos="1357313" algn="l"/>
                <a:tab pos="1809750" algn="l"/>
                <a:tab pos="2263775" algn="l"/>
                <a:tab pos="2716213" algn="l"/>
                <a:tab pos="3168650" algn="l"/>
                <a:tab pos="3621088" algn="l"/>
                <a:tab pos="4525963" algn="l"/>
                <a:tab pos="5430838" algn="l"/>
                <a:tab pos="6337300" algn="l"/>
              </a:tabLst>
            </a:pPr>
            <a:endParaRPr lang="en-US" sz="1600" b="1" dirty="0">
              <a:solidFill>
                <a:srgbClr val="000000"/>
              </a:solidFill>
            </a:endParaRPr>
          </a:p>
        </p:txBody>
      </p:sp>
      <p:sp>
        <p:nvSpPr>
          <p:cNvPr id="3" name="Slide Number Placeholder 2"/>
          <p:cNvSpPr>
            <a:spLocks noGrp="1"/>
          </p:cNvSpPr>
          <p:nvPr>
            <p:ph type="sldNum" sz="quarter" idx="12"/>
          </p:nvPr>
        </p:nvSpPr>
        <p:spPr bwMode="auto">
          <a:xfrm>
            <a:off x="6553200" y="64008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10000"/>
              </a:spcBef>
              <a:spcAft>
                <a:spcPct val="0"/>
              </a:spcAft>
              <a:defRPr kern="1200">
                <a:solidFill>
                  <a:schemeClr val="tx1"/>
                </a:solidFill>
                <a:latin typeface="Arial" charset="0"/>
                <a:ea typeface="+mn-ea"/>
                <a:cs typeface="+mn-cs"/>
              </a:defRPr>
            </a:lvl2pPr>
            <a:lvl3pPr marL="914400" algn="ctr" rtl="0" eaLnBrk="0" fontAlgn="base" hangingPunct="0">
              <a:spcBef>
                <a:spcPct val="10000"/>
              </a:spcBef>
              <a:spcAft>
                <a:spcPct val="0"/>
              </a:spcAft>
              <a:defRPr kern="1200">
                <a:solidFill>
                  <a:schemeClr val="tx1"/>
                </a:solidFill>
                <a:latin typeface="Arial" charset="0"/>
                <a:ea typeface="+mn-ea"/>
                <a:cs typeface="+mn-cs"/>
              </a:defRPr>
            </a:lvl3pPr>
            <a:lvl4pPr marL="1371600" algn="ctr" rtl="0" eaLnBrk="0" fontAlgn="base" hangingPunct="0">
              <a:spcBef>
                <a:spcPct val="10000"/>
              </a:spcBef>
              <a:spcAft>
                <a:spcPct val="0"/>
              </a:spcAft>
              <a:defRPr kern="1200">
                <a:solidFill>
                  <a:schemeClr val="tx1"/>
                </a:solidFill>
                <a:latin typeface="Arial" charset="0"/>
                <a:ea typeface="+mn-ea"/>
                <a:cs typeface="+mn-cs"/>
              </a:defRPr>
            </a:lvl4pPr>
            <a:lvl5pPr marL="1828800" algn="ctr" rtl="0" eaLnBrk="0" fontAlgn="base" hangingPunct="0">
              <a:spcBef>
                <a:spcPct val="1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6BADF36D-957D-4EDC-BAA8-AB38AEB9B2E0}" type="slidenum">
              <a:rPr lang="en-US" smtClean="0"/>
              <a:pPr/>
              <a:t>1</a:t>
            </a:fld>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9A01C-D45F-43A7-8F00-1C1C60DD9D6D}"/>
              </a:ext>
            </a:extLst>
          </p:cNvPr>
          <p:cNvSpPr>
            <a:spLocks noGrp="1"/>
          </p:cNvSpPr>
          <p:nvPr>
            <p:ph type="title"/>
          </p:nvPr>
        </p:nvSpPr>
        <p:spPr>
          <a:xfrm>
            <a:off x="2897568" y="685012"/>
            <a:ext cx="6396863" cy="492443"/>
          </a:xfrm>
        </p:spPr>
        <p:txBody>
          <a:bodyPr/>
          <a:lstStyle/>
          <a:p>
            <a:pPr algn="ctr"/>
            <a:r>
              <a:rPr lang="en-US" sz="3200" dirty="0"/>
              <a:t>The Actual Exam Question</a:t>
            </a:r>
          </a:p>
        </p:txBody>
      </p:sp>
      <p:sp>
        <p:nvSpPr>
          <p:cNvPr id="7" name="TextBox 6">
            <a:extLst>
              <a:ext uri="{FF2B5EF4-FFF2-40B4-BE49-F238E27FC236}">
                <a16:creationId xmlns:a16="http://schemas.microsoft.com/office/drawing/2014/main" xmlns="" id="{F1E88C13-DAE8-47E2-9D54-A8358A8DA4F2}"/>
              </a:ext>
            </a:extLst>
          </p:cNvPr>
          <p:cNvSpPr txBox="1"/>
          <p:nvPr/>
        </p:nvSpPr>
        <p:spPr>
          <a:xfrm>
            <a:off x="533400" y="1248891"/>
            <a:ext cx="11125200" cy="4850367"/>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Consider the following program that allocates a multi-megabyte sized array of unsigned longs, and then times how long it takes to write to every array location.  The program varies the pattern it uses to write to each array location based on a stride that changes between each pass through the array.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example a stride of 1 makes one pass through the array accessing locations 0,1,2,… until the end of the array is reached.  A stride of 2 makes two passes through the array, first accessing locations 0,2,4,… and then accessing locations 1,3,5,… until the end of the array is reached.  The program starts with a stride value of 1 and then increases it, based on user input, until the stride is equal to half the size of the array.  The program times how long it takes, in seconds, for each new stride through the array.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program takes three parameters, first is the number of megabytes to allocate to the array, the second and third parameters are the multiplication and additive factors used to compute the stride.  For example, the parameters “2 1 1” allocate a 2MB array testing stride values of 1,2,3,4,…, 131072.  Note that 131072 is the halfway point in a 2MB integer array.  The parameters “2 2 0” allocate a 2MB array testing stride values of 1,2,4,8,16,…,131072.  In other words the stride value doubles each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88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22C8829-24CC-45BC-A877-C66E01A68EB9}"/>
              </a:ext>
            </a:extLst>
          </p:cNvPr>
          <p:cNvSpPr txBox="1"/>
          <p:nvPr/>
        </p:nvSpPr>
        <p:spPr>
          <a:xfrm>
            <a:off x="1066800" y="304801"/>
            <a:ext cx="10896600" cy="6510052"/>
          </a:xfrm>
          <a:prstGeom prst="rect">
            <a:avLst/>
          </a:prstGeom>
          <a:noFill/>
        </p:spPr>
        <p:txBody>
          <a:bodyPr wrap="square">
            <a:spAutoFit/>
          </a:bodyPr>
          <a:lstStyle/>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void main (int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argc</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char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argv</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clock_t</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StartTime</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EndTime</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unsigned long *Array, Size,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StrideTimes</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StridePlus</a:t>
            </a:r>
            <a:r>
              <a:rPr lang="en-US" sz="1100" dirty="0">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i,j,k</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sscanf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argv</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[1],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lu</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&amp;Size);</a:t>
            </a: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sscanf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argv</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[2],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lu</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&amp;</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StrideTimes</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sscanf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argv</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[4],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lu</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&amp;</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StridePlus</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printf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("Size =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luMB</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\n", Size);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  Allocate a test array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Size = 1024*1024*Size;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if ((Array = malloc(Size)) == NULL)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printf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("malloc failed\n");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return;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Size /=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  Now test it for strides from 1 to size/2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printf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Stride   Seconds\n");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for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 1;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&lt; Size/2;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StrideTimes</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StridePlus</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printf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("%8lu",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StartTime</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 clock();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for (j = 0; j &lt;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j++</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for (k = j; k &lt; Size; k +=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i</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Array[k] = 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EndTime</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 clock();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printf</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%8.3f\n", ((double)(</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EndTime</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 - </a:t>
            </a:r>
            <a:r>
              <a:rPr lang="en-US" sz="1100" dirty="0" err="1">
                <a:effectLst/>
                <a:latin typeface="Courier New" panose="02070309020205020404" pitchFamily="49" charset="0"/>
                <a:ea typeface="Calibri" panose="020F0502020204030204" pitchFamily="34" charset="0"/>
                <a:cs typeface="Times New Roman" panose="02020603050405020304" pitchFamily="18" charset="0"/>
              </a:rPr>
              <a:t>StartTime</a:t>
            </a:r>
            <a:r>
              <a:rPr lang="en-US" sz="1100" dirty="0">
                <a:effectLst/>
                <a:latin typeface="Courier New" panose="02070309020205020404" pitchFamily="49" charset="0"/>
                <a:ea typeface="Calibri" panose="020F0502020204030204" pitchFamily="34" charset="0"/>
                <a:cs typeface="Times New Roman" panose="02020603050405020304" pitchFamily="18" charset="0"/>
              </a:rPr>
              <a:t>)/CLOCKS_PER_SEC));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64720" y="304560"/>
              <a:ext cx="9962280" cy="6702840"/>
            </p14:xfrm>
          </p:contentPart>
        </mc:Choice>
        <mc:Fallback xmlns="">
          <p:pic>
            <p:nvPicPr>
              <p:cNvPr id="2" name="Ink 1"/>
              <p:cNvPicPr/>
              <p:nvPr/>
            </p:nvPicPr>
            <p:blipFill>
              <a:blip r:embed="rId3"/>
              <a:stretch>
                <a:fillRect/>
              </a:stretch>
            </p:blipFill>
            <p:spPr>
              <a:xfrm>
                <a:off x="859320" y="297360"/>
                <a:ext cx="9973440" cy="6715440"/>
              </a:xfrm>
              <a:prstGeom prst="rect">
                <a:avLst/>
              </a:prstGeom>
            </p:spPr>
          </p:pic>
        </mc:Fallback>
      </mc:AlternateContent>
    </p:spTree>
    <p:extLst>
      <p:ext uri="{BB962C8B-B14F-4D97-AF65-F5344CB8AC3E}">
        <p14:creationId xmlns:p14="http://schemas.microsoft.com/office/powerpoint/2010/main" val="101156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0600" y="948745"/>
            <a:ext cx="2895600" cy="381515"/>
          </a:xfrm>
          <a:prstGeom prst="rect">
            <a:avLst/>
          </a:prstGeom>
        </p:spPr>
        <p:txBody>
          <a:bodyPr vert="horz" wrap="square" lIns="0" tIns="12065" rIns="0" bIns="0" rtlCol="0">
            <a:spAutoFit/>
          </a:bodyPr>
          <a:lstStyle/>
          <a:p>
            <a:pPr marL="12700" algn="ctr">
              <a:lnSpc>
                <a:spcPct val="100000"/>
              </a:lnSpc>
              <a:spcBef>
                <a:spcPts val="95"/>
              </a:spcBef>
            </a:pPr>
            <a:r>
              <a:rPr sz="2400" b="0" spc="-475" dirty="0">
                <a:latin typeface="Courier New"/>
                <a:cs typeface="Courier New"/>
              </a:rPr>
              <a:t>Size =</a:t>
            </a:r>
            <a:r>
              <a:rPr sz="2400" b="0" spc="-545" dirty="0">
                <a:latin typeface="Courier New"/>
                <a:cs typeface="Courier New"/>
              </a:rPr>
              <a:t> </a:t>
            </a:r>
            <a:r>
              <a:rPr sz="2400" b="0" spc="-475" dirty="0">
                <a:latin typeface="Courier New"/>
                <a:cs typeface="Courier New"/>
              </a:rPr>
              <a:t>1024</a:t>
            </a:r>
            <a:r>
              <a:rPr lang="en-US" sz="2400" b="0" spc="-475" dirty="0">
                <a:latin typeface="Courier New"/>
                <a:cs typeface="Courier New"/>
              </a:rPr>
              <a:t> </a:t>
            </a:r>
            <a:r>
              <a:rPr sz="2400" b="0" spc="-475" dirty="0">
                <a:latin typeface="Courier New"/>
                <a:cs typeface="Courier New"/>
              </a:rPr>
              <a:t>MB</a:t>
            </a:r>
            <a:endParaRPr sz="2400" dirty="0">
              <a:latin typeface="Courier New"/>
              <a:cs typeface="Courier New"/>
            </a:endParaRPr>
          </a:p>
        </p:txBody>
      </p:sp>
      <p:graphicFrame>
        <p:nvGraphicFramePr>
          <p:cNvPr id="3" name="object 3"/>
          <p:cNvGraphicFramePr>
            <a:graphicFrameLocks noGrp="1"/>
          </p:cNvGraphicFramePr>
          <p:nvPr>
            <p:extLst>
              <p:ext uri="{D42A27DB-BD31-4B8C-83A1-F6EECF244321}">
                <p14:modId xmlns:p14="http://schemas.microsoft.com/office/powerpoint/2010/main" val="929503925"/>
              </p:ext>
            </p:extLst>
          </p:nvPr>
        </p:nvGraphicFramePr>
        <p:xfrm>
          <a:off x="673101" y="1330260"/>
          <a:ext cx="10845798" cy="3606800"/>
        </p:xfrm>
        <a:graphic>
          <a:graphicData uri="http://schemas.openxmlformats.org/drawingml/2006/table">
            <a:tbl>
              <a:tblPr firstRow="1" bandRow="1">
                <a:tableStyleId>{2D5ABB26-0587-4C30-8999-92F81FD0307C}</a:tableStyleId>
              </a:tblPr>
              <a:tblGrid>
                <a:gridCol w="1229360">
                  <a:extLst>
                    <a:ext uri="{9D8B030D-6E8A-4147-A177-3AD203B41FA5}">
                      <a16:colId xmlns:a16="http://schemas.microsoft.com/office/drawing/2014/main" xmlns="" val="20000"/>
                    </a:ext>
                  </a:extLst>
                </a:gridCol>
                <a:gridCol w="2096769">
                  <a:extLst>
                    <a:ext uri="{9D8B030D-6E8A-4147-A177-3AD203B41FA5}">
                      <a16:colId xmlns:a16="http://schemas.microsoft.com/office/drawing/2014/main" xmlns="" val="20001"/>
                    </a:ext>
                  </a:extLst>
                </a:gridCol>
                <a:gridCol w="2096770">
                  <a:extLst>
                    <a:ext uri="{9D8B030D-6E8A-4147-A177-3AD203B41FA5}">
                      <a16:colId xmlns:a16="http://schemas.microsoft.com/office/drawing/2014/main" xmlns="" val="20002"/>
                    </a:ext>
                  </a:extLst>
                </a:gridCol>
                <a:gridCol w="1946909">
                  <a:extLst>
                    <a:ext uri="{9D8B030D-6E8A-4147-A177-3AD203B41FA5}">
                      <a16:colId xmlns:a16="http://schemas.microsoft.com/office/drawing/2014/main" xmlns="" val="20003"/>
                    </a:ext>
                  </a:extLst>
                </a:gridCol>
                <a:gridCol w="2245995">
                  <a:extLst>
                    <a:ext uri="{9D8B030D-6E8A-4147-A177-3AD203B41FA5}">
                      <a16:colId xmlns:a16="http://schemas.microsoft.com/office/drawing/2014/main" xmlns="" val="20004"/>
                    </a:ext>
                  </a:extLst>
                </a:gridCol>
                <a:gridCol w="1229995">
                  <a:extLst>
                    <a:ext uri="{9D8B030D-6E8A-4147-A177-3AD203B41FA5}">
                      <a16:colId xmlns:a16="http://schemas.microsoft.com/office/drawing/2014/main" xmlns="" val="20005"/>
                    </a:ext>
                  </a:extLst>
                </a:gridCol>
              </a:tblGrid>
              <a:tr h="154775">
                <a:tc>
                  <a:txBody>
                    <a:bodyPr/>
                    <a:lstStyle/>
                    <a:p>
                      <a:pPr marL="31750">
                        <a:lnSpc>
                          <a:spcPts val="2835"/>
                        </a:lnSpc>
                      </a:pPr>
                      <a:r>
                        <a:rPr sz="1800" spc="-475" dirty="0">
                          <a:latin typeface="Courier New"/>
                          <a:cs typeface="Courier New"/>
                        </a:rPr>
                        <a:t>Stride</a:t>
                      </a:r>
                      <a:endParaRPr sz="1800">
                        <a:latin typeface="Courier New"/>
                        <a:cs typeface="Courier New"/>
                      </a:endParaRPr>
                    </a:p>
                  </a:txBody>
                  <a:tcPr marL="0" marR="0" marT="0" marB="0"/>
                </a:tc>
                <a:tc>
                  <a:txBody>
                    <a:bodyPr/>
                    <a:lstStyle/>
                    <a:p>
                      <a:pPr marR="890905" algn="r">
                        <a:lnSpc>
                          <a:spcPts val="2835"/>
                        </a:lnSpc>
                      </a:pPr>
                      <a:r>
                        <a:rPr sz="1800" dirty="0">
                          <a:latin typeface="Courier New"/>
                          <a:cs typeface="Courier New"/>
                        </a:rPr>
                        <a:t>Seconds</a:t>
                      </a:r>
                      <a:endParaRPr sz="1800">
                        <a:latin typeface="Courier New"/>
                        <a:cs typeface="Courier New"/>
                      </a:endParaRPr>
                    </a:p>
                  </a:txBody>
                  <a:tcPr marL="0" marR="0" marT="0" marB="0"/>
                </a:tc>
                <a:tc>
                  <a:txBody>
                    <a:bodyPr/>
                    <a:lstStyle/>
                    <a:p>
                      <a:pPr marL="898525">
                        <a:lnSpc>
                          <a:spcPts val="2835"/>
                        </a:lnSpc>
                      </a:pPr>
                      <a:r>
                        <a:rPr sz="1800" spc="-475" dirty="0">
                          <a:latin typeface="Courier New"/>
                          <a:cs typeface="Courier New"/>
                        </a:rPr>
                        <a:t>Stride</a:t>
                      </a:r>
                      <a:endParaRPr sz="1800" dirty="0">
                        <a:latin typeface="Courier New"/>
                        <a:cs typeface="Courier New"/>
                      </a:endParaRPr>
                    </a:p>
                  </a:txBody>
                  <a:tcPr marL="0" marR="0" marT="0" marB="0"/>
                </a:tc>
                <a:tc>
                  <a:txBody>
                    <a:bodyPr/>
                    <a:lstStyle/>
                    <a:p>
                      <a:pPr marR="741045" algn="r">
                        <a:lnSpc>
                          <a:spcPts val="2835"/>
                        </a:lnSpc>
                      </a:pPr>
                      <a:r>
                        <a:rPr sz="1800" dirty="0">
                          <a:latin typeface="Courier New"/>
                          <a:cs typeface="Courier New"/>
                        </a:rPr>
                        <a:t>Seconds</a:t>
                      </a:r>
                      <a:endParaRPr sz="1800">
                        <a:latin typeface="Courier New"/>
                        <a:cs typeface="Courier New"/>
                      </a:endParaRPr>
                    </a:p>
                  </a:txBody>
                  <a:tcPr marL="0" marR="0" marT="0" marB="0"/>
                </a:tc>
                <a:tc>
                  <a:txBody>
                    <a:bodyPr/>
                    <a:lstStyle/>
                    <a:p>
                      <a:pPr marL="1047750">
                        <a:lnSpc>
                          <a:spcPts val="2835"/>
                        </a:lnSpc>
                      </a:pPr>
                      <a:r>
                        <a:rPr sz="1800" spc="-475" dirty="0">
                          <a:latin typeface="Courier New"/>
                          <a:cs typeface="Courier New"/>
                        </a:rPr>
                        <a:t>Stride</a:t>
                      </a:r>
                      <a:endParaRPr sz="1800">
                        <a:latin typeface="Courier New"/>
                        <a:cs typeface="Courier New"/>
                      </a:endParaRPr>
                    </a:p>
                  </a:txBody>
                  <a:tcPr marL="0" marR="0" marT="0" marB="0"/>
                </a:tc>
                <a:tc>
                  <a:txBody>
                    <a:bodyPr/>
                    <a:lstStyle/>
                    <a:p>
                      <a:pPr marR="24130" algn="r">
                        <a:lnSpc>
                          <a:spcPts val="2835"/>
                        </a:lnSpc>
                      </a:pPr>
                      <a:r>
                        <a:rPr sz="1800" dirty="0">
                          <a:latin typeface="Courier New"/>
                          <a:cs typeface="Courier New"/>
                        </a:rPr>
                        <a:t>Seconds</a:t>
                      </a:r>
                      <a:endParaRPr sz="1800">
                        <a:latin typeface="Courier New"/>
                        <a:cs typeface="Courier New"/>
                      </a:endParaRPr>
                    </a:p>
                  </a:txBody>
                  <a:tcPr marL="0" marR="0" marT="0" marB="0"/>
                </a:tc>
                <a:extLst>
                  <a:ext uri="{0D108BD9-81ED-4DB2-BD59-A6C34878D82A}">
                    <a16:rowId xmlns:a16="http://schemas.microsoft.com/office/drawing/2014/main" xmlns="" val="10000"/>
                  </a:ext>
                </a:extLst>
              </a:tr>
              <a:tr h="159172">
                <a:tc>
                  <a:txBody>
                    <a:bodyPr/>
                    <a:lstStyle/>
                    <a:p>
                      <a:pPr marR="141605" algn="r">
                        <a:lnSpc>
                          <a:spcPts val="2855"/>
                        </a:lnSpc>
                      </a:pPr>
                      <a:r>
                        <a:rPr sz="1800" dirty="0">
                          <a:latin typeface="Courier New"/>
                          <a:cs typeface="Courier New"/>
                        </a:rPr>
                        <a:t>1,</a:t>
                      </a:r>
                      <a:endParaRPr sz="1800">
                        <a:latin typeface="Courier New"/>
                        <a:cs typeface="Courier New"/>
                      </a:endParaRPr>
                    </a:p>
                  </a:txBody>
                  <a:tcPr marL="0" marR="0" marT="0" marB="0"/>
                </a:tc>
                <a:tc>
                  <a:txBody>
                    <a:bodyPr/>
                    <a:lstStyle/>
                    <a:p>
                      <a:pPr marR="890905" algn="r">
                        <a:lnSpc>
                          <a:spcPts val="2855"/>
                        </a:lnSpc>
                      </a:pPr>
                      <a:r>
                        <a:rPr sz="1800" dirty="0">
                          <a:latin typeface="Courier New"/>
                          <a:cs typeface="Courier New"/>
                        </a:rPr>
                        <a:t>1.920</a:t>
                      </a:r>
                    </a:p>
                  </a:txBody>
                  <a:tcPr marL="0" marR="0" marT="0" marB="0"/>
                </a:tc>
                <a:tc>
                  <a:txBody>
                    <a:bodyPr/>
                    <a:lstStyle/>
                    <a:p>
                      <a:pPr marR="141605" algn="r">
                        <a:lnSpc>
                          <a:spcPts val="2855"/>
                        </a:lnSpc>
                      </a:pPr>
                      <a:r>
                        <a:rPr sz="1800" dirty="0">
                          <a:latin typeface="Courier New"/>
                          <a:cs typeface="Courier New"/>
                        </a:rPr>
                        <a:t>512,</a:t>
                      </a:r>
                      <a:endParaRPr sz="1800">
                        <a:latin typeface="Courier New"/>
                        <a:cs typeface="Courier New"/>
                      </a:endParaRPr>
                    </a:p>
                  </a:txBody>
                  <a:tcPr marL="0" marR="0" marT="0" marB="0"/>
                </a:tc>
                <a:tc>
                  <a:txBody>
                    <a:bodyPr/>
                    <a:lstStyle/>
                    <a:p>
                      <a:pPr marR="741045" algn="r">
                        <a:lnSpc>
                          <a:spcPts val="2855"/>
                        </a:lnSpc>
                      </a:pPr>
                      <a:r>
                        <a:rPr sz="1800" dirty="0">
                          <a:latin typeface="Courier New"/>
                          <a:cs typeface="Courier New"/>
                        </a:rPr>
                        <a:t>11.890</a:t>
                      </a:r>
                      <a:endParaRPr sz="1800">
                        <a:latin typeface="Courier New"/>
                        <a:cs typeface="Courier New"/>
                      </a:endParaRPr>
                    </a:p>
                  </a:txBody>
                  <a:tcPr marL="0" marR="0" marT="0" marB="0"/>
                </a:tc>
                <a:tc>
                  <a:txBody>
                    <a:bodyPr/>
                    <a:lstStyle/>
                    <a:p>
                      <a:pPr marR="141605" algn="r">
                        <a:lnSpc>
                          <a:spcPts val="2855"/>
                        </a:lnSpc>
                      </a:pPr>
                      <a:r>
                        <a:rPr sz="1800" dirty="0">
                          <a:latin typeface="Courier New"/>
                          <a:cs typeface="Courier New"/>
                        </a:rPr>
                        <a:t>262144,</a:t>
                      </a:r>
                      <a:endParaRPr sz="1800">
                        <a:latin typeface="Courier New"/>
                        <a:cs typeface="Courier New"/>
                      </a:endParaRPr>
                    </a:p>
                  </a:txBody>
                  <a:tcPr marL="0" marR="0" marT="0" marB="0"/>
                </a:tc>
                <a:tc>
                  <a:txBody>
                    <a:bodyPr/>
                    <a:lstStyle/>
                    <a:p>
                      <a:pPr marR="24130" algn="r">
                        <a:lnSpc>
                          <a:spcPts val="2855"/>
                        </a:lnSpc>
                      </a:pPr>
                      <a:r>
                        <a:rPr sz="1800" dirty="0">
                          <a:latin typeface="Courier New"/>
                          <a:cs typeface="Courier New"/>
                        </a:rPr>
                        <a:t>18.250</a:t>
                      </a:r>
                      <a:endParaRPr sz="1800">
                        <a:latin typeface="Courier New"/>
                        <a:cs typeface="Courier New"/>
                      </a:endParaRPr>
                    </a:p>
                  </a:txBody>
                  <a:tcPr marL="0" marR="0" marT="0" marB="0"/>
                </a:tc>
                <a:extLst>
                  <a:ext uri="{0D108BD9-81ED-4DB2-BD59-A6C34878D82A}">
                    <a16:rowId xmlns:a16="http://schemas.microsoft.com/office/drawing/2014/main" xmlns="" val="10001"/>
                  </a:ext>
                </a:extLst>
              </a:tr>
              <a:tr h="154775">
                <a:tc>
                  <a:txBody>
                    <a:bodyPr/>
                    <a:lstStyle/>
                    <a:p>
                      <a:pPr marR="141605" algn="r">
                        <a:lnSpc>
                          <a:spcPts val="2830"/>
                        </a:lnSpc>
                      </a:pPr>
                      <a:r>
                        <a:rPr sz="1800" dirty="0">
                          <a:latin typeface="Courier New"/>
                          <a:cs typeface="Courier New"/>
                        </a:rPr>
                        <a:t>2,</a:t>
                      </a:r>
                      <a:endParaRPr sz="1800">
                        <a:latin typeface="Courier New"/>
                        <a:cs typeface="Courier New"/>
                      </a:endParaRPr>
                    </a:p>
                  </a:txBody>
                  <a:tcPr marL="0" marR="0" marT="0" marB="0"/>
                </a:tc>
                <a:tc>
                  <a:txBody>
                    <a:bodyPr/>
                    <a:lstStyle/>
                    <a:p>
                      <a:pPr marR="890905" algn="r">
                        <a:lnSpc>
                          <a:spcPts val="2830"/>
                        </a:lnSpc>
                      </a:pPr>
                      <a:r>
                        <a:rPr sz="1800" dirty="0">
                          <a:latin typeface="Courier New"/>
                          <a:cs typeface="Courier New"/>
                        </a:rPr>
                        <a:t>1.560</a:t>
                      </a:r>
                    </a:p>
                  </a:txBody>
                  <a:tcPr marL="0" marR="0" marT="0" marB="0"/>
                </a:tc>
                <a:tc>
                  <a:txBody>
                    <a:bodyPr/>
                    <a:lstStyle/>
                    <a:p>
                      <a:pPr marR="141605" algn="r">
                        <a:lnSpc>
                          <a:spcPts val="2830"/>
                        </a:lnSpc>
                      </a:pPr>
                      <a:r>
                        <a:rPr sz="1800" dirty="0">
                          <a:latin typeface="Courier New"/>
                          <a:cs typeface="Courier New"/>
                        </a:rPr>
                        <a:t>1024,</a:t>
                      </a:r>
                    </a:p>
                  </a:txBody>
                  <a:tcPr marL="0" marR="0" marT="0" marB="0"/>
                </a:tc>
                <a:tc>
                  <a:txBody>
                    <a:bodyPr/>
                    <a:lstStyle/>
                    <a:p>
                      <a:pPr marR="741045" algn="r">
                        <a:lnSpc>
                          <a:spcPts val="2830"/>
                        </a:lnSpc>
                      </a:pPr>
                      <a:r>
                        <a:rPr sz="1800" dirty="0">
                          <a:latin typeface="Courier New"/>
                          <a:cs typeface="Courier New"/>
                        </a:rPr>
                        <a:t>12.190</a:t>
                      </a:r>
                      <a:endParaRPr sz="1800">
                        <a:latin typeface="Courier New"/>
                        <a:cs typeface="Courier New"/>
                      </a:endParaRPr>
                    </a:p>
                  </a:txBody>
                  <a:tcPr marL="0" marR="0" marT="0" marB="0"/>
                </a:tc>
                <a:tc>
                  <a:txBody>
                    <a:bodyPr/>
                    <a:lstStyle/>
                    <a:p>
                      <a:pPr marR="141605" algn="r">
                        <a:lnSpc>
                          <a:spcPts val="2830"/>
                        </a:lnSpc>
                      </a:pPr>
                      <a:r>
                        <a:rPr sz="1800" dirty="0">
                          <a:latin typeface="Courier New"/>
                          <a:cs typeface="Courier New"/>
                        </a:rPr>
                        <a:t>524288,</a:t>
                      </a:r>
                      <a:endParaRPr sz="1800">
                        <a:latin typeface="Courier New"/>
                        <a:cs typeface="Courier New"/>
                      </a:endParaRPr>
                    </a:p>
                  </a:txBody>
                  <a:tcPr marL="0" marR="0" marT="0" marB="0"/>
                </a:tc>
                <a:tc>
                  <a:txBody>
                    <a:bodyPr/>
                    <a:lstStyle/>
                    <a:p>
                      <a:pPr marR="24130" algn="r">
                        <a:lnSpc>
                          <a:spcPts val="2830"/>
                        </a:lnSpc>
                      </a:pPr>
                      <a:r>
                        <a:rPr sz="1800" dirty="0">
                          <a:latin typeface="Courier New"/>
                          <a:cs typeface="Courier New"/>
                        </a:rPr>
                        <a:t>14.710</a:t>
                      </a:r>
                      <a:endParaRPr sz="1800">
                        <a:latin typeface="Courier New"/>
                        <a:cs typeface="Courier New"/>
                      </a:endParaRPr>
                    </a:p>
                  </a:txBody>
                  <a:tcPr marL="0" marR="0" marT="0" marB="0"/>
                </a:tc>
                <a:extLst>
                  <a:ext uri="{0D108BD9-81ED-4DB2-BD59-A6C34878D82A}">
                    <a16:rowId xmlns:a16="http://schemas.microsoft.com/office/drawing/2014/main" xmlns="" val="10002"/>
                  </a:ext>
                </a:extLst>
              </a:tr>
              <a:tr h="159172">
                <a:tc>
                  <a:txBody>
                    <a:bodyPr/>
                    <a:lstStyle/>
                    <a:p>
                      <a:pPr marR="141605" algn="r">
                        <a:lnSpc>
                          <a:spcPts val="2855"/>
                        </a:lnSpc>
                      </a:pPr>
                      <a:r>
                        <a:rPr sz="1800" dirty="0">
                          <a:latin typeface="Courier New"/>
                          <a:cs typeface="Courier New"/>
                        </a:rPr>
                        <a:t>4,</a:t>
                      </a:r>
                      <a:endParaRPr sz="1800">
                        <a:latin typeface="Courier New"/>
                        <a:cs typeface="Courier New"/>
                      </a:endParaRPr>
                    </a:p>
                  </a:txBody>
                  <a:tcPr marL="0" marR="0" marT="0" marB="0"/>
                </a:tc>
                <a:tc>
                  <a:txBody>
                    <a:bodyPr/>
                    <a:lstStyle/>
                    <a:p>
                      <a:pPr marR="890905" algn="r">
                        <a:lnSpc>
                          <a:spcPts val="2855"/>
                        </a:lnSpc>
                      </a:pPr>
                      <a:r>
                        <a:rPr sz="1800" dirty="0">
                          <a:latin typeface="Courier New"/>
                          <a:cs typeface="Courier New"/>
                        </a:rPr>
                        <a:t>2.780</a:t>
                      </a:r>
                      <a:endParaRPr sz="1800">
                        <a:latin typeface="Courier New"/>
                        <a:cs typeface="Courier New"/>
                      </a:endParaRPr>
                    </a:p>
                  </a:txBody>
                  <a:tcPr marL="0" marR="0" marT="0" marB="0"/>
                </a:tc>
                <a:tc>
                  <a:txBody>
                    <a:bodyPr/>
                    <a:lstStyle/>
                    <a:p>
                      <a:pPr marR="141605" algn="r">
                        <a:lnSpc>
                          <a:spcPts val="2855"/>
                        </a:lnSpc>
                      </a:pPr>
                      <a:r>
                        <a:rPr sz="1800" dirty="0">
                          <a:latin typeface="Courier New"/>
                          <a:cs typeface="Courier New"/>
                        </a:rPr>
                        <a:t>2048,</a:t>
                      </a:r>
                      <a:endParaRPr sz="1800">
                        <a:latin typeface="Courier New"/>
                        <a:cs typeface="Courier New"/>
                      </a:endParaRPr>
                    </a:p>
                  </a:txBody>
                  <a:tcPr marL="0" marR="0" marT="0" marB="0"/>
                </a:tc>
                <a:tc>
                  <a:txBody>
                    <a:bodyPr/>
                    <a:lstStyle/>
                    <a:p>
                      <a:pPr marR="741045" algn="r">
                        <a:lnSpc>
                          <a:spcPts val="2855"/>
                        </a:lnSpc>
                      </a:pPr>
                      <a:r>
                        <a:rPr sz="1800" dirty="0">
                          <a:latin typeface="Courier New"/>
                          <a:cs typeface="Courier New"/>
                        </a:rPr>
                        <a:t>12.960</a:t>
                      </a:r>
                      <a:endParaRPr sz="1800">
                        <a:latin typeface="Courier New"/>
                        <a:cs typeface="Courier New"/>
                      </a:endParaRPr>
                    </a:p>
                  </a:txBody>
                  <a:tcPr marL="0" marR="0" marT="0" marB="0"/>
                </a:tc>
                <a:tc>
                  <a:txBody>
                    <a:bodyPr/>
                    <a:lstStyle/>
                    <a:p>
                      <a:pPr marR="141605" algn="r">
                        <a:lnSpc>
                          <a:spcPts val="2855"/>
                        </a:lnSpc>
                      </a:pPr>
                      <a:r>
                        <a:rPr sz="1800" dirty="0">
                          <a:latin typeface="Courier New"/>
                          <a:cs typeface="Courier New"/>
                        </a:rPr>
                        <a:t>1048576,</a:t>
                      </a:r>
                      <a:endParaRPr sz="1800">
                        <a:latin typeface="Courier New"/>
                        <a:cs typeface="Courier New"/>
                      </a:endParaRPr>
                    </a:p>
                  </a:txBody>
                  <a:tcPr marL="0" marR="0" marT="0" marB="0"/>
                </a:tc>
                <a:tc>
                  <a:txBody>
                    <a:bodyPr/>
                    <a:lstStyle/>
                    <a:p>
                      <a:pPr marR="24130" algn="r">
                        <a:lnSpc>
                          <a:spcPts val="2855"/>
                        </a:lnSpc>
                      </a:pPr>
                      <a:r>
                        <a:rPr sz="1800" dirty="0">
                          <a:latin typeface="Courier New"/>
                          <a:cs typeface="Courier New"/>
                        </a:rPr>
                        <a:t>9.810</a:t>
                      </a:r>
                      <a:endParaRPr sz="1800">
                        <a:latin typeface="Courier New"/>
                        <a:cs typeface="Courier New"/>
                      </a:endParaRPr>
                    </a:p>
                  </a:txBody>
                  <a:tcPr marL="0" marR="0" marT="0" marB="0"/>
                </a:tc>
                <a:extLst>
                  <a:ext uri="{0D108BD9-81ED-4DB2-BD59-A6C34878D82A}">
                    <a16:rowId xmlns:a16="http://schemas.microsoft.com/office/drawing/2014/main" xmlns="" val="10003"/>
                  </a:ext>
                </a:extLst>
              </a:tr>
              <a:tr h="154775">
                <a:tc>
                  <a:txBody>
                    <a:bodyPr/>
                    <a:lstStyle/>
                    <a:p>
                      <a:pPr marR="141605" algn="r">
                        <a:lnSpc>
                          <a:spcPts val="2835"/>
                        </a:lnSpc>
                      </a:pPr>
                      <a:r>
                        <a:rPr sz="1800" dirty="0">
                          <a:latin typeface="Courier New"/>
                          <a:cs typeface="Courier New"/>
                        </a:rPr>
                        <a:t>8,</a:t>
                      </a:r>
                      <a:endParaRPr sz="1800">
                        <a:latin typeface="Courier New"/>
                        <a:cs typeface="Courier New"/>
                      </a:endParaRPr>
                    </a:p>
                  </a:txBody>
                  <a:tcPr marL="0" marR="0" marT="0" marB="0"/>
                </a:tc>
                <a:tc>
                  <a:txBody>
                    <a:bodyPr/>
                    <a:lstStyle/>
                    <a:p>
                      <a:pPr marR="890905" algn="r">
                        <a:lnSpc>
                          <a:spcPts val="2835"/>
                        </a:lnSpc>
                      </a:pPr>
                      <a:r>
                        <a:rPr sz="1800" dirty="0">
                          <a:latin typeface="Courier New"/>
                          <a:cs typeface="Courier New"/>
                        </a:rPr>
                        <a:t>5.530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4096,</a:t>
                      </a:r>
                    </a:p>
                  </a:txBody>
                  <a:tcPr marL="0" marR="0" marT="0" marB="0"/>
                </a:tc>
                <a:tc>
                  <a:txBody>
                    <a:bodyPr/>
                    <a:lstStyle/>
                    <a:p>
                      <a:pPr marR="741045" algn="r">
                        <a:lnSpc>
                          <a:spcPts val="2835"/>
                        </a:lnSpc>
                      </a:pPr>
                      <a:r>
                        <a:rPr sz="1800" dirty="0">
                          <a:latin typeface="Courier New"/>
                          <a:cs typeface="Courier New"/>
                        </a:rPr>
                        <a:t>14.280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2097152,</a:t>
                      </a:r>
                      <a:endParaRPr sz="1800">
                        <a:latin typeface="Courier New"/>
                        <a:cs typeface="Courier New"/>
                      </a:endParaRPr>
                    </a:p>
                  </a:txBody>
                  <a:tcPr marL="0" marR="0" marT="0" marB="0"/>
                </a:tc>
                <a:tc>
                  <a:txBody>
                    <a:bodyPr/>
                    <a:lstStyle/>
                    <a:p>
                      <a:pPr marR="24130" algn="r">
                        <a:lnSpc>
                          <a:spcPts val="2835"/>
                        </a:lnSpc>
                      </a:pPr>
                      <a:r>
                        <a:rPr sz="1800" dirty="0">
                          <a:latin typeface="Courier New"/>
                          <a:cs typeface="Courier New"/>
                        </a:rPr>
                        <a:t>5.310</a:t>
                      </a:r>
                      <a:endParaRPr sz="1800">
                        <a:latin typeface="Courier New"/>
                        <a:cs typeface="Courier New"/>
                      </a:endParaRPr>
                    </a:p>
                  </a:txBody>
                  <a:tcPr marL="0" marR="0" marT="0" marB="0"/>
                </a:tc>
                <a:extLst>
                  <a:ext uri="{0D108BD9-81ED-4DB2-BD59-A6C34878D82A}">
                    <a16:rowId xmlns:a16="http://schemas.microsoft.com/office/drawing/2014/main" xmlns="" val="10004"/>
                  </a:ext>
                </a:extLst>
              </a:tr>
              <a:tr h="154775">
                <a:tc>
                  <a:txBody>
                    <a:bodyPr/>
                    <a:lstStyle/>
                    <a:p>
                      <a:pPr marR="141605" algn="r">
                        <a:lnSpc>
                          <a:spcPts val="2835"/>
                        </a:lnSpc>
                      </a:pPr>
                      <a:r>
                        <a:rPr sz="1800" dirty="0">
                          <a:latin typeface="Courier New"/>
                          <a:cs typeface="Courier New"/>
                        </a:rPr>
                        <a:t>16,</a:t>
                      </a:r>
                      <a:endParaRPr sz="1800">
                        <a:latin typeface="Courier New"/>
                        <a:cs typeface="Courier New"/>
                      </a:endParaRPr>
                    </a:p>
                  </a:txBody>
                  <a:tcPr marL="0" marR="0" marT="0" marB="0"/>
                </a:tc>
                <a:tc>
                  <a:txBody>
                    <a:bodyPr/>
                    <a:lstStyle/>
                    <a:p>
                      <a:pPr marR="890905" algn="r">
                        <a:lnSpc>
                          <a:spcPts val="2835"/>
                        </a:lnSpc>
                      </a:pPr>
                      <a:r>
                        <a:rPr sz="1800" dirty="0">
                          <a:latin typeface="Courier New"/>
                          <a:cs typeface="Courier New"/>
                        </a:rPr>
                        <a:t>11.450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8192,</a:t>
                      </a:r>
                      <a:endParaRPr sz="1800">
                        <a:latin typeface="Courier New"/>
                        <a:cs typeface="Courier New"/>
                      </a:endParaRPr>
                    </a:p>
                  </a:txBody>
                  <a:tcPr marL="0" marR="0" marT="0" marB="0"/>
                </a:tc>
                <a:tc>
                  <a:txBody>
                    <a:bodyPr/>
                    <a:lstStyle/>
                    <a:p>
                      <a:pPr marR="741045" algn="r">
                        <a:lnSpc>
                          <a:spcPts val="2835"/>
                        </a:lnSpc>
                      </a:pPr>
                      <a:r>
                        <a:rPr sz="1800" dirty="0">
                          <a:latin typeface="Courier New"/>
                          <a:cs typeface="Courier New"/>
                        </a:rPr>
                        <a:t>16.510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4194304,</a:t>
                      </a:r>
                      <a:endParaRPr sz="1800">
                        <a:latin typeface="Courier New"/>
                        <a:cs typeface="Courier New"/>
                      </a:endParaRPr>
                    </a:p>
                  </a:txBody>
                  <a:tcPr marL="0" marR="0" marT="0" marB="0"/>
                </a:tc>
                <a:tc>
                  <a:txBody>
                    <a:bodyPr/>
                    <a:lstStyle/>
                    <a:p>
                      <a:pPr marR="24130" algn="r">
                        <a:lnSpc>
                          <a:spcPts val="2835"/>
                        </a:lnSpc>
                      </a:pPr>
                      <a:r>
                        <a:rPr sz="1800" dirty="0">
                          <a:latin typeface="Courier New"/>
                          <a:cs typeface="Courier New"/>
                        </a:rPr>
                        <a:t>4.100</a:t>
                      </a:r>
                      <a:endParaRPr sz="1800">
                        <a:latin typeface="Courier New"/>
                        <a:cs typeface="Courier New"/>
                      </a:endParaRPr>
                    </a:p>
                  </a:txBody>
                  <a:tcPr marL="0" marR="0" marT="0" marB="0"/>
                </a:tc>
                <a:extLst>
                  <a:ext uri="{0D108BD9-81ED-4DB2-BD59-A6C34878D82A}">
                    <a16:rowId xmlns:a16="http://schemas.microsoft.com/office/drawing/2014/main" xmlns="" val="10005"/>
                  </a:ext>
                </a:extLst>
              </a:tr>
              <a:tr h="159172">
                <a:tc>
                  <a:txBody>
                    <a:bodyPr/>
                    <a:lstStyle/>
                    <a:p>
                      <a:pPr marR="141605" algn="r">
                        <a:lnSpc>
                          <a:spcPts val="2850"/>
                        </a:lnSpc>
                      </a:pPr>
                      <a:r>
                        <a:rPr sz="1800" dirty="0">
                          <a:latin typeface="Courier New"/>
                          <a:cs typeface="Courier New"/>
                        </a:rPr>
                        <a:t>32,</a:t>
                      </a:r>
                      <a:endParaRPr sz="1800">
                        <a:latin typeface="Courier New"/>
                        <a:cs typeface="Courier New"/>
                      </a:endParaRPr>
                    </a:p>
                  </a:txBody>
                  <a:tcPr marL="0" marR="0" marT="0" marB="0"/>
                </a:tc>
                <a:tc>
                  <a:txBody>
                    <a:bodyPr/>
                    <a:lstStyle/>
                    <a:p>
                      <a:pPr marR="890905" algn="r">
                        <a:lnSpc>
                          <a:spcPts val="2850"/>
                        </a:lnSpc>
                      </a:pPr>
                      <a:r>
                        <a:rPr sz="1800" dirty="0">
                          <a:latin typeface="Courier New"/>
                          <a:cs typeface="Courier New"/>
                        </a:rPr>
                        <a:t>16.470</a:t>
                      </a:r>
                      <a:endParaRPr sz="1800">
                        <a:latin typeface="Courier New"/>
                        <a:cs typeface="Courier New"/>
                      </a:endParaRPr>
                    </a:p>
                  </a:txBody>
                  <a:tcPr marL="0" marR="0" marT="0" marB="0"/>
                </a:tc>
                <a:tc>
                  <a:txBody>
                    <a:bodyPr/>
                    <a:lstStyle/>
                    <a:p>
                      <a:pPr marR="141605" algn="r">
                        <a:lnSpc>
                          <a:spcPts val="2850"/>
                        </a:lnSpc>
                      </a:pPr>
                      <a:r>
                        <a:rPr sz="1800" dirty="0">
                          <a:latin typeface="Courier New"/>
                          <a:cs typeface="Courier New"/>
                        </a:rPr>
                        <a:t>16384,</a:t>
                      </a:r>
                      <a:endParaRPr sz="1800">
                        <a:latin typeface="Courier New"/>
                        <a:cs typeface="Courier New"/>
                      </a:endParaRPr>
                    </a:p>
                  </a:txBody>
                  <a:tcPr marL="0" marR="0" marT="0" marB="0"/>
                </a:tc>
                <a:tc>
                  <a:txBody>
                    <a:bodyPr/>
                    <a:lstStyle/>
                    <a:p>
                      <a:pPr marR="741045" algn="r">
                        <a:lnSpc>
                          <a:spcPts val="2850"/>
                        </a:lnSpc>
                      </a:pPr>
                      <a:r>
                        <a:rPr sz="1800" dirty="0">
                          <a:latin typeface="Courier New"/>
                          <a:cs typeface="Courier New"/>
                        </a:rPr>
                        <a:t>22.070</a:t>
                      </a:r>
                      <a:endParaRPr sz="1800">
                        <a:latin typeface="Courier New"/>
                        <a:cs typeface="Courier New"/>
                      </a:endParaRPr>
                    </a:p>
                  </a:txBody>
                  <a:tcPr marL="0" marR="0" marT="0" marB="0"/>
                </a:tc>
                <a:tc>
                  <a:txBody>
                    <a:bodyPr/>
                    <a:lstStyle/>
                    <a:p>
                      <a:pPr marR="141605" algn="r">
                        <a:lnSpc>
                          <a:spcPts val="2850"/>
                        </a:lnSpc>
                      </a:pPr>
                      <a:r>
                        <a:rPr sz="1800" dirty="0">
                          <a:latin typeface="Courier New"/>
                          <a:cs typeface="Courier New"/>
                        </a:rPr>
                        <a:t>8388608,</a:t>
                      </a:r>
                      <a:endParaRPr sz="1800">
                        <a:latin typeface="Courier New"/>
                        <a:cs typeface="Courier New"/>
                      </a:endParaRPr>
                    </a:p>
                  </a:txBody>
                  <a:tcPr marL="0" marR="0" marT="0" marB="0"/>
                </a:tc>
                <a:tc>
                  <a:txBody>
                    <a:bodyPr/>
                    <a:lstStyle/>
                    <a:p>
                      <a:pPr marR="24130" algn="r">
                        <a:lnSpc>
                          <a:spcPts val="2850"/>
                        </a:lnSpc>
                      </a:pPr>
                      <a:r>
                        <a:rPr sz="1800" dirty="0">
                          <a:latin typeface="Courier New"/>
                          <a:cs typeface="Courier New"/>
                        </a:rPr>
                        <a:t>3.820</a:t>
                      </a:r>
                      <a:endParaRPr sz="1800">
                        <a:latin typeface="Courier New"/>
                        <a:cs typeface="Courier New"/>
                      </a:endParaRPr>
                    </a:p>
                  </a:txBody>
                  <a:tcPr marL="0" marR="0" marT="0" marB="0"/>
                </a:tc>
                <a:extLst>
                  <a:ext uri="{0D108BD9-81ED-4DB2-BD59-A6C34878D82A}">
                    <a16:rowId xmlns:a16="http://schemas.microsoft.com/office/drawing/2014/main" xmlns="" val="10006"/>
                  </a:ext>
                </a:extLst>
              </a:tr>
              <a:tr h="154775">
                <a:tc>
                  <a:txBody>
                    <a:bodyPr/>
                    <a:lstStyle/>
                    <a:p>
                      <a:pPr marR="141605" algn="r">
                        <a:lnSpc>
                          <a:spcPts val="2835"/>
                        </a:lnSpc>
                      </a:pPr>
                      <a:r>
                        <a:rPr sz="1800" dirty="0">
                          <a:latin typeface="Courier New"/>
                          <a:cs typeface="Courier New"/>
                        </a:rPr>
                        <a:t>64,</a:t>
                      </a:r>
                      <a:endParaRPr sz="1800">
                        <a:latin typeface="Courier New"/>
                        <a:cs typeface="Courier New"/>
                      </a:endParaRPr>
                    </a:p>
                  </a:txBody>
                  <a:tcPr marL="0" marR="0" marT="0" marB="0"/>
                </a:tc>
                <a:tc>
                  <a:txBody>
                    <a:bodyPr/>
                    <a:lstStyle/>
                    <a:p>
                      <a:pPr marR="890905" algn="r">
                        <a:lnSpc>
                          <a:spcPts val="2835"/>
                        </a:lnSpc>
                      </a:pPr>
                      <a:r>
                        <a:rPr sz="1800" dirty="0">
                          <a:latin typeface="Courier New"/>
                          <a:cs typeface="Courier New"/>
                        </a:rPr>
                        <a:t>15.000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32768,</a:t>
                      </a:r>
                      <a:endParaRPr sz="1800">
                        <a:latin typeface="Courier New"/>
                        <a:cs typeface="Courier New"/>
                      </a:endParaRPr>
                    </a:p>
                  </a:txBody>
                  <a:tcPr marL="0" marR="0" marT="0" marB="0"/>
                </a:tc>
                <a:tc>
                  <a:txBody>
                    <a:bodyPr/>
                    <a:lstStyle/>
                    <a:p>
                      <a:pPr marR="741045" algn="r">
                        <a:lnSpc>
                          <a:spcPts val="2835"/>
                        </a:lnSpc>
                      </a:pPr>
                      <a:r>
                        <a:rPr sz="1800" dirty="0">
                          <a:latin typeface="Courier New"/>
                          <a:cs typeface="Courier New"/>
                        </a:rPr>
                        <a:t>22.390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16777216,</a:t>
                      </a:r>
                      <a:endParaRPr sz="1800">
                        <a:latin typeface="Courier New"/>
                        <a:cs typeface="Courier New"/>
                      </a:endParaRPr>
                    </a:p>
                  </a:txBody>
                  <a:tcPr marL="0" marR="0" marT="0" marB="0"/>
                </a:tc>
                <a:tc>
                  <a:txBody>
                    <a:bodyPr/>
                    <a:lstStyle/>
                    <a:p>
                      <a:pPr marR="24130" algn="r">
                        <a:lnSpc>
                          <a:spcPts val="2835"/>
                        </a:lnSpc>
                      </a:pPr>
                      <a:r>
                        <a:rPr sz="1800" dirty="0">
                          <a:latin typeface="Courier New"/>
                          <a:cs typeface="Courier New"/>
                        </a:rPr>
                        <a:t>3.760</a:t>
                      </a:r>
                      <a:endParaRPr sz="1800">
                        <a:latin typeface="Courier New"/>
                        <a:cs typeface="Courier New"/>
                      </a:endParaRPr>
                    </a:p>
                  </a:txBody>
                  <a:tcPr marL="0" marR="0" marT="0" marB="0"/>
                </a:tc>
                <a:extLst>
                  <a:ext uri="{0D108BD9-81ED-4DB2-BD59-A6C34878D82A}">
                    <a16:rowId xmlns:a16="http://schemas.microsoft.com/office/drawing/2014/main" xmlns="" val="10007"/>
                  </a:ext>
                </a:extLst>
              </a:tr>
              <a:tr h="159172">
                <a:tc>
                  <a:txBody>
                    <a:bodyPr/>
                    <a:lstStyle/>
                    <a:p>
                      <a:pPr marR="141605" algn="r">
                        <a:lnSpc>
                          <a:spcPts val="2855"/>
                        </a:lnSpc>
                      </a:pPr>
                      <a:r>
                        <a:rPr sz="1800" dirty="0">
                          <a:latin typeface="Courier New"/>
                          <a:cs typeface="Courier New"/>
                        </a:rPr>
                        <a:t>128,</a:t>
                      </a:r>
                      <a:endParaRPr sz="1800">
                        <a:latin typeface="Courier New"/>
                        <a:cs typeface="Courier New"/>
                      </a:endParaRPr>
                    </a:p>
                  </a:txBody>
                  <a:tcPr marL="0" marR="0" marT="0" marB="0"/>
                </a:tc>
                <a:tc>
                  <a:txBody>
                    <a:bodyPr/>
                    <a:lstStyle/>
                    <a:p>
                      <a:pPr marR="890905" algn="r">
                        <a:lnSpc>
                          <a:spcPts val="2855"/>
                        </a:lnSpc>
                      </a:pPr>
                      <a:r>
                        <a:rPr sz="1800" dirty="0">
                          <a:latin typeface="Courier New"/>
                          <a:cs typeface="Courier New"/>
                        </a:rPr>
                        <a:t>13.390</a:t>
                      </a:r>
                      <a:endParaRPr sz="1800">
                        <a:latin typeface="Courier New"/>
                        <a:cs typeface="Courier New"/>
                      </a:endParaRPr>
                    </a:p>
                  </a:txBody>
                  <a:tcPr marL="0" marR="0" marT="0" marB="0"/>
                </a:tc>
                <a:tc>
                  <a:txBody>
                    <a:bodyPr/>
                    <a:lstStyle/>
                    <a:p>
                      <a:pPr marR="141605" algn="r">
                        <a:lnSpc>
                          <a:spcPts val="2855"/>
                        </a:lnSpc>
                      </a:pPr>
                      <a:r>
                        <a:rPr sz="1800" dirty="0">
                          <a:latin typeface="Courier New"/>
                          <a:cs typeface="Courier New"/>
                        </a:rPr>
                        <a:t>65536,</a:t>
                      </a:r>
                      <a:endParaRPr sz="1800">
                        <a:latin typeface="Courier New"/>
                        <a:cs typeface="Courier New"/>
                      </a:endParaRPr>
                    </a:p>
                  </a:txBody>
                  <a:tcPr marL="0" marR="0" marT="0" marB="0"/>
                </a:tc>
                <a:tc>
                  <a:txBody>
                    <a:bodyPr/>
                    <a:lstStyle/>
                    <a:p>
                      <a:pPr marR="741045" algn="r">
                        <a:lnSpc>
                          <a:spcPts val="2855"/>
                        </a:lnSpc>
                      </a:pPr>
                      <a:r>
                        <a:rPr sz="1800" dirty="0">
                          <a:latin typeface="Courier New"/>
                          <a:cs typeface="Courier New"/>
                        </a:rPr>
                        <a:t>21.510</a:t>
                      </a:r>
                      <a:endParaRPr sz="1800">
                        <a:latin typeface="Courier New"/>
                        <a:cs typeface="Courier New"/>
                      </a:endParaRPr>
                    </a:p>
                  </a:txBody>
                  <a:tcPr marL="0" marR="0" marT="0" marB="0"/>
                </a:tc>
                <a:tc>
                  <a:txBody>
                    <a:bodyPr/>
                    <a:lstStyle/>
                    <a:p>
                      <a:pPr marR="141605" algn="r">
                        <a:lnSpc>
                          <a:spcPts val="2855"/>
                        </a:lnSpc>
                      </a:pPr>
                      <a:r>
                        <a:rPr sz="1800" dirty="0">
                          <a:latin typeface="Courier New"/>
                          <a:cs typeface="Courier New"/>
                        </a:rPr>
                        <a:t>33554432,</a:t>
                      </a:r>
                      <a:endParaRPr sz="1800">
                        <a:latin typeface="Courier New"/>
                        <a:cs typeface="Courier New"/>
                      </a:endParaRPr>
                    </a:p>
                  </a:txBody>
                  <a:tcPr marL="0" marR="0" marT="0" marB="0"/>
                </a:tc>
                <a:tc>
                  <a:txBody>
                    <a:bodyPr/>
                    <a:lstStyle/>
                    <a:p>
                      <a:pPr marR="24130" algn="r">
                        <a:lnSpc>
                          <a:spcPts val="2855"/>
                        </a:lnSpc>
                      </a:pPr>
                      <a:r>
                        <a:rPr sz="1800" dirty="0">
                          <a:latin typeface="Courier New"/>
                          <a:cs typeface="Courier New"/>
                        </a:rPr>
                        <a:t>2.170</a:t>
                      </a:r>
                      <a:endParaRPr sz="1800">
                        <a:latin typeface="Courier New"/>
                        <a:cs typeface="Courier New"/>
                      </a:endParaRPr>
                    </a:p>
                  </a:txBody>
                  <a:tcPr marL="0" marR="0" marT="0" marB="0"/>
                </a:tc>
                <a:extLst>
                  <a:ext uri="{0D108BD9-81ED-4DB2-BD59-A6C34878D82A}">
                    <a16:rowId xmlns:a16="http://schemas.microsoft.com/office/drawing/2014/main" xmlns="" val="10008"/>
                  </a:ext>
                </a:extLst>
              </a:tr>
              <a:tr h="154775">
                <a:tc>
                  <a:txBody>
                    <a:bodyPr/>
                    <a:lstStyle/>
                    <a:p>
                      <a:pPr marR="141605" algn="r">
                        <a:lnSpc>
                          <a:spcPts val="2835"/>
                        </a:lnSpc>
                      </a:pPr>
                      <a:r>
                        <a:rPr sz="1800" dirty="0">
                          <a:latin typeface="Courier New"/>
                          <a:cs typeface="Courier New"/>
                        </a:rPr>
                        <a:t>256,</a:t>
                      </a:r>
                      <a:endParaRPr sz="1800">
                        <a:latin typeface="Courier New"/>
                        <a:cs typeface="Courier New"/>
                      </a:endParaRPr>
                    </a:p>
                  </a:txBody>
                  <a:tcPr marL="0" marR="0" marT="0" marB="0"/>
                </a:tc>
                <a:tc>
                  <a:txBody>
                    <a:bodyPr/>
                    <a:lstStyle/>
                    <a:p>
                      <a:pPr marR="890905" algn="r">
                        <a:lnSpc>
                          <a:spcPts val="2835"/>
                        </a:lnSpc>
                      </a:pPr>
                      <a:r>
                        <a:rPr sz="1800" dirty="0">
                          <a:latin typeface="Courier New"/>
                          <a:cs typeface="Courier New"/>
                        </a:rPr>
                        <a:t>12.310</a:t>
                      </a:r>
                      <a:endParaRPr sz="1800">
                        <a:latin typeface="Courier New"/>
                        <a:cs typeface="Courier New"/>
                      </a:endParaRPr>
                    </a:p>
                  </a:txBody>
                  <a:tcPr marL="0" marR="0" marT="0" marB="0"/>
                </a:tc>
                <a:tc>
                  <a:txBody>
                    <a:bodyPr/>
                    <a:lstStyle/>
                    <a:p>
                      <a:pPr marR="141605" algn="r">
                        <a:lnSpc>
                          <a:spcPts val="2835"/>
                        </a:lnSpc>
                      </a:pPr>
                      <a:r>
                        <a:rPr sz="1800" dirty="0">
                          <a:latin typeface="Courier New"/>
                          <a:cs typeface="Courier New"/>
                        </a:rPr>
                        <a:t>131072,</a:t>
                      </a:r>
                    </a:p>
                  </a:txBody>
                  <a:tcPr marL="0" marR="0" marT="0" marB="0"/>
                </a:tc>
                <a:tc>
                  <a:txBody>
                    <a:bodyPr/>
                    <a:lstStyle/>
                    <a:p>
                      <a:pPr marR="741045" algn="r">
                        <a:lnSpc>
                          <a:spcPts val="2835"/>
                        </a:lnSpc>
                      </a:pPr>
                      <a:r>
                        <a:rPr sz="1800" dirty="0">
                          <a:latin typeface="Courier New"/>
                          <a:cs typeface="Courier New"/>
                        </a:rPr>
                        <a:t>20.270</a:t>
                      </a:r>
                    </a:p>
                  </a:txBody>
                  <a:tcPr marL="0" marR="0" marT="0" marB="0"/>
                </a:tc>
                <a:tc>
                  <a:txBody>
                    <a:bodyPr/>
                    <a:lstStyle/>
                    <a:p>
                      <a:pPr marR="141605" algn="r">
                        <a:lnSpc>
                          <a:spcPts val="2835"/>
                        </a:lnSpc>
                      </a:pPr>
                      <a:r>
                        <a:rPr sz="1800" dirty="0">
                          <a:latin typeface="Courier New"/>
                          <a:cs typeface="Courier New"/>
                        </a:rPr>
                        <a:t>67108864,</a:t>
                      </a:r>
                      <a:endParaRPr sz="1800">
                        <a:latin typeface="Courier New"/>
                        <a:cs typeface="Courier New"/>
                      </a:endParaRPr>
                    </a:p>
                  </a:txBody>
                  <a:tcPr marL="0" marR="0" marT="0" marB="0"/>
                </a:tc>
                <a:tc>
                  <a:txBody>
                    <a:bodyPr/>
                    <a:lstStyle/>
                    <a:p>
                      <a:pPr marR="24130" algn="r">
                        <a:lnSpc>
                          <a:spcPts val="2835"/>
                        </a:lnSpc>
                      </a:pPr>
                      <a:r>
                        <a:rPr sz="1800" dirty="0">
                          <a:latin typeface="Courier New"/>
                          <a:cs typeface="Courier New"/>
                        </a:rPr>
                        <a:t>1.170</a:t>
                      </a:r>
                    </a:p>
                  </a:txBody>
                  <a:tcPr marL="0" marR="0" marT="0" marB="0"/>
                </a:tc>
                <a:extLst>
                  <a:ext uri="{0D108BD9-81ED-4DB2-BD59-A6C34878D82A}">
                    <a16:rowId xmlns:a16="http://schemas.microsoft.com/office/drawing/2014/main" xmlns="" val="10009"/>
                  </a:ext>
                </a:extLst>
              </a:tr>
            </a:tbl>
          </a:graphicData>
        </a:graphic>
      </p:graphicFrame>
      <p:sp>
        <p:nvSpPr>
          <p:cNvPr id="5" name="TextBox 4">
            <a:extLst>
              <a:ext uri="{FF2B5EF4-FFF2-40B4-BE49-F238E27FC236}">
                <a16:creationId xmlns:a16="http://schemas.microsoft.com/office/drawing/2014/main" xmlns="" id="{D901E190-0E76-4B0D-9F13-EA1EF8A3458C}"/>
              </a:ext>
            </a:extLst>
          </p:cNvPr>
          <p:cNvSpPr txBox="1"/>
          <p:nvPr/>
        </p:nvSpPr>
        <p:spPr>
          <a:xfrm>
            <a:off x="457200" y="457200"/>
            <a:ext cx="11277600" cy="729430"/>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program was run on both Windows and Linux systems with 4GB of RAM.  Here is the data for a run of “1024 2 0” on a Linux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15920" y="505440"/>
              <a:ext cx="10791720" cy="5231880"/>
            </p14:xfrm>
          </p:contentPart>
        </mc:Choice>
        <mc:Fallback xmlns="">
          <p:pic>
            <p:nvPicPr>
              <p:cNvPr id="4" name="Ink 3"/>
              <p:cNvPicPr/>
              <p:nvPr/>
            </p:nvPicPr>
            <p:blipFill>
              <a:blip r:embed="rId3"/>
              <a:stretch>
                <a:fillRect/>
              </a:stretch>
            </p:blipFill>
            <p:spPr>
              <a:xfrm>
                <a:off x="1009800" y="500400"/>
                <a:ext cx="10803240" cy="524304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F143-6B33-40FA-86D2-8F09CCBE4480}"/>
              </a:ext>
            </a:extLst>
          </p:cNvPr>
          <p:cNvSpPr>
            <a:spLocks noGrp="1"/>
          </p:cNvSpPr>
          <p:nvPr>
            <p:ph type="title"/>
          </p:nvPr>
        </p:nvSpPr>
        <p:spPr>
          <a:xfrm>
            <a:off x="2897568" y="685012"/>
            <a:ext cx="6396863" cy="538609"/>
          </a:xfrm>
        </p:spPr>
        <p:txBody>
          <a:bodyPr/>
          <a:lstStyle/>
          <a:p>
            <a:pPr algn="ctr"/>
            <a:r>
              <a:rPr lang="en-US" dirty="0"/>
              <a:t>Illustration of graph</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37600" y="1510200"/>
              <a:ext cx="9707040" cy="4968720"/>
            </p14:xfrm>
          </p:contentPart>
        </mc:Choice>
        <mc:Fallback xmlns="">
          <p:pic>
            <p:nvPicPr>
              <p:cNvPr id="3" name="Ink 2"/>
              <p:cNvPicPr/>
              <p:nvPr/>
            </p:nvPicPr>
            <p:blipFill>
              <a:blip r:embed="rId3"/>
              <a:stretch>
                <a:fillRect/>
              </a:stretch>
            </p:blipFill>
            <p:spPr>
              <a:xfrm>
                <a:off x="232200" y="1506600"/>
                <a:ext cx="9718200" cy="4976640"/>
              </a:xfrm>
              <a:prstGeom prst="rect">
                <a:avLst/>
              </a:prstGeom>
            </p:spPr>
          </p:pic>
        </mc:Fallback>
      </mc:AlternateContent>
    </p:spTree>
    <p:extLst>
      <p:ext uri="{BB962C8B-B14F-4D97-AF65-F5344CB8AC3E}">
        <p14:creationId xmlns:p14="http://schemas.microsoft.com/office/powerpoint/2010/main" val="3016089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6660C-854F-4E0E-A4C5-7F9958838873}"/>
              </a:ext>
            </a:extLst>
          </p:cNvPr>
          <p:cNvSpPr>
            <a:spLocks noGrp="1"/>
          </p:cNvSpPr>
          <p:nvPr>
            <p:ph type="title"/>
          </p:nvPr>
        </p:nvSpPr>
        <p:spPr>
          <a:xfrm>
            <a:off x="2897568" y="685012"/>
            <a:ext cx="6396863" cy="538609"/>
          </a:xfrm>
        </p:spPr>
        <p:txBody>
          <a:bodyPr/>
          <a:lstStyle/>
          <a:p>
            <a:pPr algn="ctr"/>
            <a:r>
              <a:rPr lang="en-US" dirty="0"/>
              <a:t>Two questions to answer</a:t>
            </a:r>
          </a:p>
        </p:txBody>
      </p:sp>
      <p:sp>
        <p:nvSpPr>
          <p:cNvPr id="4" name="TextBox 3">
            <a:extLst>
              <a:ext uri="{FF2B5EF4-FFF2-40B4-BE49-F238E27FC236}">
                <a16:creationId xmlns:a16="http://schemas.microsoft.com/office/drawing/2014/main" xmlns="" id="{D6EFBE63-BA84-47ED-9545-058F603C6259}"/>
              </a:ext>
            </a:extLst>
          </p:cNvPr>
          <p:cNvSpPr txBox="1"/>
          <p:nvPr/>
        </p:nvSpPr>
        <p:spPr>
          <a:xfrm>
            <a:off x="584200" y="4572000"/>
            <a:ext cx="11277600" cy="1346331"/>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 points] Also notice how the time for each pass increases and then decreases as the stride values grow from 1 to 67108864.  Both Windows and Linux exhibited this behavior.  Please give a plausible explanation for this phenomenon (it might be a mix of both hardware and software), and what the operating system can do to prevent it.  You will need to justify your answer.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9014DC1E-D21E-41B9-904D-3400A0B19B62}"/>
              </a:ext>
            </a:extLst>
          </p:cNvPr>
          <p:cNvSpPr txBox="1"/>
          <p:nvPr/>
        </p:nvSpPr>
        <p:spPr>
          <a:xfrm>
            <a:off x="596900" y="2108069"/>
            <a:ext cx="11277600" cy="1346331"/>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 points] Notice how the first pass with a stride of 1 takes longer then the second pass with a stride of 2.  This behavior showed up consistently on Linux but not Windows.  Please give a plausible explanation for what causes this phenomenon (it might be a mix of both hardware and software), and what the operating system can do to prevent it.  You will need to justify your answer.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67720" y="1951560"/>
              <a:ext cx="1330200" cy="899280"/>
            </p14:xfrm>
          </p:contentPart>
        </mc:Choice>
        <mc:Fallback xmlns="">
          <p:pic>
            <p:nvPicPr>
              <p:cNvPr id="3" name="Ink 2"/>
              <p:cNvPicPr/>
              <p:nvPr/>
            </p:nvPicPr>
            <p:blipFill>
              <a:blip r:embed="rId3"/>
              <a:stretch>
                <a:fillRect/>
              </a:stretch>
            </p:blipFill>
            <p:spPr>
              <a:xfrm>
                <a:off x="562680" y="1946880"/>
                <a:ext cx="1343520" cy="908640"/>
              </a:xfrm>
              <a:prstGeom prst="rect">
                <a:avLst/>
              </a:prstGeom>
            </p:spPr>
          </p:pic>
        </mc:Fallback>
      </mc:AlternateContent>
    </p:spTree>
    <p:extLst>
      <p:ext uri="{BB962C8B-B14F-4D97-AF65-F5344CB8AC3E}">
        <p14:creationId xmlns:p14="http://schemas.microsoft.com/office/powerpoint/2010/main" val="1906145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6115" y="647700"/>
            <a:ext cx="3739515" cy="635000"/>
          </a:xfrm>
          <a:prstGeom prst="rect">
            <a:avLst/>
          </a:prstGeom>
        </p:spPr>
        <p:txBody>
          <a:bodyPr vert="horz" wrap="square" lIns="0" tIns="12700" rIns="0" bIns="0" rtlCol="0">
            <a:spAutoFit/>
          </a:bodyPr>
          <a:lstStyle/>
          <a:p>
            <a:pPr marL="12700">
              <a:lnSpc>
                <a:spcPct val="100000"/>
              </a:lnSpc>
              <a:spcBef>
                <a:spcPts val="100"/>
              </a:spcBef>
            </a:pPr>
            <a:r>
              <a:rPr sz="4000" spc="-5" dirty="0"/>
              <a:t>Things </a:t>
            </a:r>
            <a:r>
              <a:rPr sz="4000" spc="-25" dirty="0"/>
              <a:t>to</a:t>
            </a:r>
            <a:r>
              <a:rPr sz="4000" spc="-65" dirty="0"/>
              <a:t> </a:t>
            </a:r>
            <a:r>
              <a:rPr sz="4000" spc="-10" dirty="0"/>
              <a:t>consider</a:t>
            </a:r>
            <a:endParaRPr sz="4000"/>
          </a:p>
        </p:txBody>
      </p:sp>
      <p:sp>
        <p:nvSpPr>
          <p:cNvPr id="3" name="object 3"/>
          <p:cNvSpPr txBox="1"/>
          <p:nvPr/>
        </p:nvSpPr>
        <p:spPr>
          <a:xfrm>
            <a:off x="916939" y="1713653"/>
            <a:ext cx="3129280" cy="2066289"/>
          </a:xfrm>
          <a:prstGeom prst="rect">
            <a:avLst/>
          </a:prstGeom>
        </p:spPr>
        <p:txBody>
          <a:bodyPr vert="horz" wrap="square" lIns="0" tIns="93980" rIns="0" bIns="0" rtlCol="0">
            <a:spAutoFit/>
          </a:bodyPr>
          <a:lstStyle/>
          <a:p>
            <a:pPr marL="241300" indent="-228600">
              <a:lnSpc>
                <a:spcPct val="100000"/>
              </a:lnSpc>
              <a:spcBef>
                <a:spcPts val="740"/>
              </a:spcBef>
              <a:buFont typeface="Arial"/>
              <a:buChar char="•"/>
              <a:tabLst>
                <a:tab pos="241300" algn="l"/>
              </a:tabLst>
            </a:pPr>
            <a:r>
              <a:rPr sz="2800" spc="-25" dirty="0">
                <a:latin typeface="Calibri"/>
                <a:cs typeface="Calibri"/>
              </a:rPr>
              <a:t>Zero</a:t>
            </a:r>
            <a:r>
              <a:rPr sz="2800" spc="-10" dirty="0">
                <a:latin typeface="Calibri"/>
                <a:cs typeface="Calibri"/>
              </a:rPr>
              <a:t> pages</a:t>
            </a:r>
            <a:endParaRPr sz="2800">
              <a:latin typeface="Calibri"/>
              <a:cs typeface="Calibri"/>
            </a:endParaRPr>
          </a:p>
          <a:p>
            <a:pPr marL="241300" indent="-228600">
              <a:lnSpc>
                <a:spcPct val="100000"/>
              </a:lnSpc>
              <a:spcBef>
                <a:spcPts val="640"/>
              </a:spcBef>
              <a:buFont typeface="Arial"/>
              <a:buChar char="•"/>
              <a:tabLst>
                <a:tab pos="241300" algn="l"/>
              </a:tabLst>
            </a:pPr>
            <a:r>
              <a:rPr sz="2800" spc="-5" dirty="0">
                <a:latin typeface="Calibri"/>
                <a:cs typeface="Calibri"/>
              </a:rPr>
              <a:t>TLB</a:t>
            </a:r>
            <a:r>
              <a:rPr sz="2800" dirty="0">
                <a:latin typeface="Calibri"/>
                <a:cs typeface="Calibri"/>
              </a:rPr>
              <a:t> </a:t>
            </a:r>
            <a:r>
              <a:rPr sz="2800" spc="-15" dirty="0">
                <a:latin typeface="Calibri"/>
                <a:cs typeface="Calibri"/>
              </a:rPr>
              <a:t>behavior</a:t>
            </a:r>
            <a:endParaRPr sz="2800">
              <a:latin typeface="Calibri"/>
              <a:cs typeface="Calibri"/>
            </a:endParaRPr>
          </a:p>
          <a:p>
            <a:pPr marL="241300" indent="-228600">
              <a:lnSpc>
                <a:spcPct val="100000"/>
              </a:lnSpc>
              <a:spcBef>
                <a:spcPts val="670"/>
              </a:spcBef>
              <a:buFont typeface="Arial"/>
              <a:buChar char="•"/>
              <a:tabLst>
                <a:tab pos="241300" algn="l"/>
              </a:tabLst>
            </a:pPr>
            <a:r>
              <a:rPr sz="2800" spc="-25" dirty="0">
                <a:latin typeface="Calibri"/>
                <a:cs typeface="Calibri"/>
              </a:rPr>
              <a:t>Various </a:t>
            </a:r>
            <a:r>
              <a:rPr sz="2800" spc="-5" dirty="0">
                <a:latin typeface="Calibri"/>
                <a:cs typeface="Calibri"/>
              </a:rPr>
              <a:t>cache</a:t>
            </a:r>
            <a:r>
              <a:rPr sz="2800" spc="-40" dirty="0">
                <a:latin typeface="Calibri"/>
                <a:cs typeface="Calibri"/>
              </a:rPr>
              <a:t> </a:t>
            </a:r>
            <a:r>
              <a:rPr sz="2800" spc="-15" dirty="0">
                <a:latin typeface="Calibri"/>
                <a:cs typeface="Calibri"/>
              </a:rPr>
              <a:t>levels</a:t>
            </a:r>
            <a:endParaRPr sz="2800">
              <a:latin typeface="Calibri"/>
              <a:cs typeface="Calibri"/>
            </a:endParaRPr>
          </a:p>
          <a:p>
            <a:pPr marL="241300" indent="-228600">
              <a:lnSpc>
                <a:spcPct val="100000"/>
              </a:lnSpc>
              <a:spcBef>
                <a:spcPts val="675"/>
              </a:spcBef>
              <a:buFont typeface="Arial"/>
              <a:buChar char="•"/>
              <a:tabLst>
                <a:tab pos="241300" algn="l"/>
              </a:tabLst>
            </a:pPr>
            <a:r>
              <a:rPr sz="2800" spc="-5" dirty="0">
                <a:latin typeface="Calibri"/>
                <a:cs typeface="Calibri"/>
              </a:rPr>
              <a:t>Cache line</a:t>
            </a:r>
            <a:r>
              <a:rPr sz="2800" spc="-20" dirty="0">
                <a:latin typeface="Calibri"/>
                <a:cs typeface="Calibri"/>
              </a:rPr>
              <a:t> sizes</a:t>
            </a:r>
            <a:endParaRPr sz="2800">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F143-6B33-40FA-86D2-8F09CCBE4480}"/>
              </a:ext>
            </a:extLst>
          </p:cNvPr>
          <p:cNvSpPr>
            <a:spLocks noGrp="1"/>
          </p:cNvSpPr>
          <p:nvPr>
            <p:ph type="title"/>
          </p:nvPr>
        </p:nvSpPr>
        <p:spPr>
          <a:xfrm>
            <a:off x="2897568" y="685012"/>
            <a:ext cx="6396863" cy="538609"/>
          </a:xfrm>
        </p:spPr>
        <p:txBody>
          <a:bodyPr/>
          <a:lstStyle/>
          <a:p>
            <a:pPr algn="ctr"/>
            <a:r>
              <a:rPr lang="en-US" dirty="0"/>
              <a:t>Possible explanations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033920" y="1348920"/>
              <a:ext cx="9864360" cy="4327200"/>
            </p14:xfrm>
          </p:contentPart>
        </mc:Choice>
        <mc:Fallback xmlns="">
          <p:pic>
            <p:nvPicPr>
              <p:cNvPr id="3" name="Ink 2"/>
              <p:cNvPicPr/>
              <p:nvPr/>
            </p:nvPicPr>
            <p:blipFill>
              <a:blip r:embed="rId3"/>
              <a:stretch>
                <a:fillRect/>
              </a:stretch>
            </p:blipFill>
            <p:spPr>
              <a:xfrm>
                <a:off x="1024920" y="1339200"/>
                <a:ext cx="9882000" cy="4347000"/>
              </a:xfrm>
              <a:prstGeom prst="rect">
                <a:avLst/>
              </a:prstGeom>
            </p:spPr>
          </p:pic>
        </mc:Fallback>
      </mc:AlternateContent>
    </p:spTree>
    <p:extLst>
      <p:ext uri="{BB962C8B-B14F-4D97-AF65-F5344CB8AC3E}">
        <p14:creationId xmlns:p14="http://schemas.microsoft.com/office/powerpoint/2010/main" val="3986644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54341358"/>
              </p:ext>
            </p:extLst>
          </p:nvPr>
        </p:nvGraphicFramePr>
        <p:xfrm>
          <a:off x="457200" y="888082"/>
          <a:ext cx="10676254" cy="5848744"/>
        </p:xfrm>
        <a:graphic>
          <a:graphicData uri="http://schemas.openxmlformats.org/drawingml/2006/table">
            <a:tbl>
              <a:tblPr firstRow="1" bandRow="1">
                <a:tableStyleId>{2D5ABB26-0587-4C30-8999-92F81FD0307C}</a:tableStyleId>
              </a:tblPr>
              <a:tblGrid>
                <a:gridCol w="1210310">
                  <a:extLst>
                    <a:ext uri="{9D8B030D-6E8A-4147-A177-3AD203B41FA5}">
                      <a16:colId xmlns:a16="http://schemas.microsoft.com/office/drawing/2014/main" xmlns="" val="20000"/>
                    </a:ext>
                  </a:extLst>
                </a:gridCol>
                <a:gridCol w="2063750">
                  <a:extLst>
                    <a:ext uri="{9D8B030D-6E8A-4147-A177-3AD203B41FA5}">
                      <a16:colId xmlns:a16="http://schemas.microsoft.com/office/drawing/2014/main" xmlns="" val="20001"/>
                    </a:ext>
                  </a:extLst>
                </a:gridCol>
                <a:gridCol w="2063750">
                  <a:extLst>
                    <a:ext uri="{9D8B030D-6E8A-4147-A177-3AD203B41FA5}">
                      <a16:colId xmlns:a16="http://schemas.microsoft.com/office/drawing/2014/main" xmlns="" val="20002"/>
                    </a:ext>
                  </a:extLst>
                </a:gridCol>
                <a:gridCol w="2063749">
                  <a:extLst>
                    <a:ext uri="{9D8B030D-6E8A-4147-A177-3AD203B41FA5}">
                      <a16:colId xmlns:a16="http://schemas.microsoft.com/office/drawing/2014/main" xmlns="" val="20003"/>
                    </a:ext>
                  </a:extLst>
                </a:gridCol>
                <a:gridCol w="2063750">
                  <a:extLst>
                    <a:ext uri="{9D8B030D-6E8A-4147-A177-3AD203B41FA5}">
                      <a16:colId xmlns:a16="http://schemas.microsoft.com/office/drawing/2014/main" xmlns="" val="20004"/>
                    </a:ext>
                  </a:extLst>
                </a:gridCol>
                <a:gridCol w="1210945">
                  <a:extLst>
                    <a:ext uri="{9D8B030D-6E8A-4147-A177-3AD203B41FA5}">
                      <a16:colId xmlns:a16="http://schemas.microsoft.com/office/drawing/2014/main" xmlns="" val="20005"/>
                    </a:ext>
                  </a:extLst>
                </a:gridCol>
              </a:tblGrid>
              <a:tr h="419466">
                <a:tc>
                  <a:txBody>
                    <a:bodyPr/>
                    <a:lstStyle/>
                    <a:p>
                      <a:pPr marL="31750">
                        <a:lnSpc>
                          <a:spcPct val="100000"/>
                        </a:lnSpc>
                        <a:spcBef>
                          <a:spcPts val="1415"/>
                        </a:spcBef>
                      </a:pPr>
                      <a:r>
                        <a:rPr sz="1450" spc="285" dirty="0">
                          <a:latin typeface="Courier New"/>
                          <a:cs typeface="Courier New"/>
                        </a:rPr>
                        <a:t>Stride</a:t>
                      </a:r>
                      <a:endParaRPr sz="1450">
                        <a:latin typeface="Courier New"/>
                        <a:cs typeface="Courier New"/>
                      </a:endParaRPr>
                    </a:p>
                  </a:txBody>
                  <a:tcPr marL="0" marR="0" marT="179705" marB="0"/>
                </a:tc>
                <a:tc>
                  <a:txBody>
                    <a:bodyPr/>
                    <a:lstStyle/>
                    <a:p>
                      <a:pPr marR="876935" algn="r">
                        <a:lnSpc>
                          <a:spcPct val="100000"/>
                        </a:lnSpc>
                        <a:spcBef>
                          <a:spcPts val="1415"/>
                        </a:spcBef>
                      </a:pPr>
                      <a:r>
                        <a:rPr sz="1450" dirty="0">
                          <a:latin typeface="Courier New"/>
                          <a:cs typeface="Courier New"/>
                        </a:rPr>
                        <a:t>Seconds</a:t>
                      </a:r>
                      <a:endParaRPr sz="1450">
                        <a:latin typeface="Courier New"/>
                        <a:cs typeface="Courier New"/>
                      </a:endParaRPr>
                    </a:p>
                  </a:txBody>
                  <a:tcPr marL="0" marR="0" marT="179705" marB="0"/>
                </a:tc>
                <a:tc>
                  <a:txBody>
                    <a:bodyPr/>
                    <a:lstStyle/>
                    <a:p>
                      <a:pPr marL="1400175">
                        <a:lnSpc>
                          <a:spcPts val="1460"/>
                        </a:lnSpc>
                      </a:pPr>
                      <a:r>
                        <a:rPr sz="1450" spc="285" dirty="0">
                          <a:latin typeface="Courier New"/>
                          <a:cs typeface="Courier New"/>
                        </a:rPr>
                        <a:t>Size</a:t>
                      </a:r>
                      <a:endParaRPr sz="1450">
                        <a:latin typeface="Courier New"/>
                        <a:cs typeface="Courier New"/>
                      </a:endParaRPr>
                    </a:p>
                    <a:p>
                      <a:pPr marL="884555">
                        <a:lnSpc>
                          <a:spcPts val="1700"/>
                        </a:lnSpc>
                      </a:pPr>
                      <a:r>
                        <a:rPr sz="1450" spc="285" dirty="0">
                          <a:latin typeface="Courier New"/>
                          <a:cs typeface="Courier New"/>
                        </a:rPr>
                        <a:t>Stride</a:t>
                      </a:r>
                      <a:endParaRPr sz="1450">
                        <a:latin typeface="Courier New"/>
                        <a:cs typeface="Courier New"/>
                      </a:endParaRPr>
                    </a:p>
                  </a:txBody>
                  <a:tcPr marL="0" marR="0" marT="0" marB="0"/>
                </a:tc>
                <a:tc>
                  <a:txBody>
                    <a:bodyPr/>
                    <a:lstStyle/>
                    <a:p>
                      <a:pPr marL="73660">
                        <a:lnSpc>
                          <a:spcPts val="1460"/>
                        </a:lnSpc>
                      </a:pPr>
                      <a:r>
                        <a:rPr sz="1450" spc="285" dirty="0">
                          <a:latin typeface="Courier New"/>
                          <a:cs typeface="Courier New"/>
                        </a:rPr>
                        <a:t>=</a:t>
                      </a:r>
                      <a:r>
                        <a:rPr sz="1450" spc="275" dirty="0">
                          <a:latin typeface="Courier New"/>
                          <a:cs typeface="Courier New"/>
                        </a:rPr>
                        <a:t> </a:t>
                      </a:r>
                      <a:r>
                        <a:rPr sz="1450" spc="285" dirty="0">
                          <a:latin typeface="Courier New"/>
                          <a:cs typeface="Courier New"/>
                        </a:rPr>
                        <a:t>64MB</a:t>
                      </a:r>
                      <a:endParaRPr sz="1450">
                        <a:latin typeface="Courier New"/>
                        <a:cs typeface="Courier New"/>
                      </a:endParaRPr>
                    </a:p>
                    <a:p>
                      <a:pPr marL="146685">
                        <a:lnSpc>
                          <a:spcPts val="1700"/>
                        </a:lnSpc>
                      </a:pPr>
                      <a:r>
                        <a:rPr sz="1450" spc="285" dirty="0">
                          <a:latin typeface="Courier New"/>
                          <a:cs typeface="Courier New"/>
                        </a:rPr>
                        <a:t>Seconds</a:t>
                      </a:r>
                      <a:endParaRPr sz="1450">
                        <a:latin typeface="Courier New"/>
                        <a:cs typeface="Courier New"/>
                      </a:endParaRPr>
                    </a:p>
                  </a:txBody>
                  <a:tcPr marL="0" marR="0" marT="0" marB="0"/>
                </a:tc>
                <a:tc>
                  <a:txBody>
                    <a:bodyPr/>
                    <a:lstStyle/>
                    <a:p>
                      <a:pPr marL="883919">
                        <a:lnSpc>
                          <a:spcPct val="100000"/>
                        </a:lnSpc>
                        <a:spcBef>
                          <a:spcPts val="1415"/>
                        </a:spcBef>
                      </a:pPr>
                      <a:r>
                        <a:rPr sz="1450" spc="285" dirty="0">
                          <a:latin typeface="Courier New"/>
                          <a:cs typeface="Courier New"/>
                        </a:rPr>
                        <a:t>Stride</a:t>
                      </a:r>
                      <a:endParaRPr sz="1450">
                        <a:latin typeface="Courier New"/>
                        <a:cs typeface="Courier New"/>
                      </a:endParaRPr>
                    </a:p>
                  </a:txBody>
                  <a:tcPr marL="0" marR="0" marT="179705" marB="0"/>
                </a:tc>
                <a:tc>
                  <a:txBody>
                    <a:bodyPr/>
                    <a:lstStyle/>
                    <a:p>
                      <a:pPr marR="24130" algn="r">
                        <a:lnSpc>
                          <a:spcPct val="100000"/>
                        </a:lnSpc>
                        <a:spcBef>
                          <a:spcPts val="1415"/>
                        </a:spcBef>
                      </a:pPr>
                      <a:r>
                        <a:rPr sz="1450" dirty="0">
                          <a:latin typeface="Courier New"/>
                          <a:cs typeface="Courier New"/>
                        </a:rPr>
                        <a:t>Seconds</a:t>
                      </a:r>
                      <a:endParaRPr sz="1450">
                        <a:latin typeface="Courier New"/>
                        <a:cs typeface="Courier New"/>
                      </a:endParaRPr>
                    </a:p>
                  </a:txBody>
                  <a:tcPr marL="0" marR="0" marT="179705" marB="0"/>
                </a:tc>
                <a:extLst>
                  <a:ext uri="{0D108BD9-81ED-4DB2-BD59-A6C34878D82A}">
                    <a16:rowId xmlns:a16="http://schemas.microsoft.com/office/drawing/2014/main" xmlns="" val="10000"/>
                  </a:ext>
                </a:extLst>
              </a:tr>
              <a:tr h="209720">
                <a:tc>
                  <a:txBody>
                    <a:bodyPr/>
                    <a:lstStyle/>
                    <a:p>
                      <a:pPr marR="139700" algn="r">
                        <a:lnSpc>
                          <a:spcPts val="1495"/>
                        </a:lnSpc>
                      </a:pPr>
                      <a:r>
                        <a:rPr sz="1450" dirty="0">
                          <a:latin typeface="Courier New"/>
                          <a:cs typeface="Courier New"/>
                        </a:rPr>
                        <a:t>700,</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726,</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752,</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0.124</a:t>
                      </a:r>
                      <a:endParaRPr sz="1450">
                        <a:latin typeface="Courier New"/>
                        <a:cs typeface="Courier New"/>
                      </a:endParaRPr>
                    </a:p>
                  </a:txBody>
                  <a:tcPr marL="0" marR="0" marT="0" marB="0"/>
                </a:tc>
                <a:extLst>
                  <a:ext uri="{0D108BD9-81ED-4DB2-BD59-A6C34878D82A}">
                    <a16:rowId xmlns:a16="http://schemas.microsoft.com/office/drawing/2014/main" xmlns="" val="10001"/>
                  </a:ext>
                </a:extLst>
              </a:tr>
              <a:tr h="209905">
                <a:tc>
                  <a:txBody>
                    <a:bodyPr/>
                    <a:lstStyle/>
                    <a:p>
                      <a:pPr marR="139700" algn="r">
                        <a:lnSpc>
                          <a:spcPts val="1505"/>
                        </a:lnSpc>
                      </a:pPr>
                      <a:r>
                        <a:rPr sz="1450" dirty="0">
                          <a:latin typeface="Courier New"/>
                          <a:cs typeface="Courier New"/>
                        </a:rPr>
                        <a:t>701,</a:t>
                      </a:r>
                      <a:endParaRPr sz="1450">
                        <a:latin typeface="Courier New"/>
                        <a:cs typeface="Courier New"/>
                      </a:endParaRPr>
                    </a:p>
                  </a:txBody>
                  <a:tcPr marL="0" marR="0" marT="0" marB="0"/>
                </a:tc>
                <a:tc>
                  <a:txBody>
                    <a:bodyPr/>
                    <a:lstStyle/>
                    <a:p>
                      <a:pPr marR="876935" algn="r">
                        <a:lnSpc>
                          <a:spcPts val="1505"/>
                        </a:lnSpc>
                      </a:pPr>
                      <a:r>
                        <a:rPr sz="1450" dirty="0">
                          <a:latin typeface="Courier New"/>
                          <a:cs typeface="Courier New"/>
                        </a:rPr>
                        <a:t>0.140</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727,</a:t>
                      </a:r>
                      <a:endParaRPr sz="1450">
                        <a:latin typeface="Courier New"/>
                        <a:cs typeface="Courier New"/>
                      </a:endParaRPr>
                    </a:p>
                  </a:txBody>
                  <a:tcPr marL="0" marR="0" marT="0" marB="0"/>
                </a:tc>
                <a:tc>
                  <a:txBody>
                    <a:bodyPr/>
                    <a:lstStyle/>
                    <a:p>
                      <a:pPr marL="441959">
                        <a:lnSpc>
                          <a:spcPts val="150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753,</a:t>
                      </a:r>
                      <a:endParaRPr sz="1450">
                        <a:latin typeface="Courier New"/>
                        <a:cs typeface="Courier New"/>
                      </a:endParaRPr>
                    </a:p>
                  </a:txBody>
                  <a:tcPr marL="0" marR="0" marT="0" marB="0"/>
                </a:tc>
                <a:tc>
                  <a:txBody>
                    <a:bodyPr/>
                    <a:lstStyle/>
                    <a:p>
                      <a:pPr marR="24130" algn="r">
                        <a:lnSpc>
                          <a:spcPts val="150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2"/>
                  </a:ext>
                </a:extLst>
              </a:tr>
              <a:tr h="208795">
                <a:tc>
                  <a:txBody>
                    <a:bodyPr/>
                    <a:lstStyle/>
                    <a:p>
                      <a:pPr marR="139700" algn="r">
                        <a:lnSpc>
                          <a:spcPts val="1500"/>
                        </a:lnSpc>
                      </a:pPr>
                      <a:r>
                        <a:rPr sz="1450" dirty="0">
                          <a:latin typeface="Courier New"/>
                          <a:cs typeface="Courier New"/>
                        </a:rPr>
                        <a:t>702,</a:t>
                      </a:r>
                      <a:endParaRPr sz="1450">
                        <a:latin typeface="Courier New"/>
                        <a:cs typeface="Courier New"/>
                      </a:endParaRPr>
                    </a:p>
                  </a:txBody>
                  <a:tcPr marL="0" marR="0" marT="0" marB="0"/>
                </a:tc>
                <a:tc>
                  <a:txBody>
                    <a:bodyPr/>
                    <a:lstStyle/>
                    <a:p>
                      <a:pPr marR="876935" algn="r">
                        <a:lnSpc>
                          <a:spcPts val="1500"/>
                        </a:lnSpc>
                      </a:pPr>
                      <a:r>
                        <a:rPr sz="1450" dirty="0">
                          <a:latin typeface="Courier New"/>
                          <a:cs typeface="Courier New"/>
                        </a:rPr>
                        <a:t>0.093</a:t>
                      </a:r>
                      <a:endParaRPr sz="1450">
                        <a:latin typeface="Courier New"/>
                        <a:cs typeface="Courier New"/>
                      </a:endParaRPr>
                    </a:p>
                  </a:txBody>
                  <a:tcPr marL="0" marR="0" marT="0" marB="0"/>
                </a:tc>
                <a:tc>
                  <a:txBody>
                    <a:bodyPr/>
                    <a:lstStyle/>
                    <a:p>
                      <a:pPr marR="139700" algn="r">
                        <a:lnSpc>
                          <a:spcPts val="1500"/>
                        </a:lnSpc>
                      </a:pPr>
                      <a:r>
                        <a:rPr sz="1450" dirty="0">
                          <a:latin typeface="Courier New"/>
                          <a:cs typeface="Courier New"/>
                        </a:rPr>
                        <a:t>728,</a:t>
                      </a:r>
                      <a:endParaRPr sz="1450">
                        <a:latin typeface="Courier New"/>
                        <a:cs typeface="Courier New"/>
                      </a:endParaRPr>
                    </a:p>
                  </a:txBody>
                  <a:tcPr marL="0" marR="0" marT="0" marB="0"/>
                </a:tc>
                <a:tc>
                  <a:txBody>
                    <a:bodyPr/>
                    <a:lstStyle/>
                    <a:p>
                      <a:pPr marL="441959">
                        <a:lnSpc>
                          <a:spcPts val="1500"/>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00"/>
                        </a:lnSpc>
                      </a:pPr>
                      <a:r>
                        <a:rPr sz="1450" dirty="0">
                          <a:latin typeface="Courier New"/>
                          <a:cs typeface="Courier New"/>
                        </a:rPr>
                        <a:t>754,</a:t>
                      </a:r>
                      <a:endParaRPr sz="1450">
                        <a:latin typeface="Courier New"/>
                        <a:cs typeface="Courier New"/>
                      </a:endParaRPr>
                    </a:p>
                  </a:txBody>
                  <a:tcPr marL="0" marR="0" marT="0" marB="0"/>
                </a:tc>
                <a:tc>
                  <a:txBody>
                    <a:bodyPr/>
                    <a:lstStyle/>
                    <a:p>
                      <a:pPr marR="24130" algn="r">
                        <a:lnSpc>
                          <a:spcPts val="1500"/>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3"/>
                  </a:ext>
                </a:extLst>
              </a:tr>
              <a:tr h="208636">
                <a:tc>
                  <a:txBody>
                    <a:bodyPr/>
                    <a:lstStyle/>
                    <a:p>
                      <a:pPr marR="139700" algn="r">
                        <a:lnSpc>
                          <a:spcPts val="1495"/>
                        </a:lnSpc>
                      </a:pPr>
                      <a:r>
                        <a:rPr sz="1450" dirty="0">
                          <a:latin typeface="Courier New"/>
                          <a:cs typeface="Courier New"/>
                        </a:rPr>
                        <a:t>703,</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729,</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755,</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0.093</a:t>
                      </a:r>
                      <a:endParaRPr sz="1450">
                        <a:latin typeface="Courier New"/>
                        <a:cs typeface="Courier New"/>
                      </a:endParaRPr>
                    </a:p>
                  </a:txBody>
                  <a:tcPr marL="0" marR="0" marT="0" marB="0"/>
                </a:tc>
                <a:extLst>
                  <a:ext uri="{0D108BD9-81ED-4DB2-BD59-A6C34878D82A}">
                    <a16:rowId xmlns:a16="http://schemas.microsoft.com/office/drawing/2014/main" xmlns="" val="10004"/>
                  </a:ext>
                </a:extLst>
              </a:tr>
              <a:tr h="210777">
                <a:tc gridSpan="2">
                  <a:txBody>
                    <a:bodyPr/>
                    <a:lstStyle/>
                    <a:p>
                      <a:pPr marL="473709">
                        <a:lnSpc>
                          <a:spcPts val="1495"/>
                        </a:lnSpc>
                        <a:tabLst>
                          <a:tab pos="1652270" algn="l"/>
                        </a:tabLst>
                      </a:pPr>
                      <a:r>
                        <a:rPr sz="1450" b="1" u="heavy" spc="285" dirty="0">
                          <a:uFill>
                            <a:solidFill>
                              <a:srgbClr val="000000"/>
                            </a:solidFill>
                          </a:uFill>
                          <a:latin typeface="Courier New"/>
                          <a:cs typeface="Courier New"/>
                        </a:rPr>
                        <a:t>704,	0.530</a:t>
                      </a:r>
                      <a:endParaRPr sz="1450">
                        <a:latin typeface="Courier New"/>
                        <a:cs typeface="Courier New"/>
                      </a:endParaRPr>
                    </a:p>
                  </a:txBody>
                  <a:tcPr marL="0" marR="0" marT="0" marB="0"/>
                </a:tc>
                <a:tc hMerge="1">
                  <a:txBody>
                    <a:bodyPr/>
                    <a:lstStyle/>
                    <a:p>
                      <a:endParaRPr/>
                    </a:p>
                  </a:txBody>
                  <a:tcPr marL="0" marR="0" marT="0" marB="0"/>
                </a:tc>
                <a:tc>
                  <a:txBody>
                    <a:bodyPr/>
                    <a:lstStyle/>
                    <a:p>
                      <a:pPr marR="139700" algn="r">
                        <a:lnSpc>
                          <a:spcPts val="1530"/>
                        </a:lnSpc>
                      </a:pPr>
                      <a:r>
                        <a:rPr sz="1450" dirty="0">
                          <a:latin typeface="Courier New"/>
                          <a:cs typeface="Courier New"/>
                        </a:rPr>
                        <a:t>730,</a:t>
                      </a:r>
                      <a:endParaRPr sz="1450">
                        <a:latin typeface="Courier New"/>
                        <a:cs typeface="Courier New"/>
                      </a:endParaRPr>
                    </a:p>
                  </a:txBody>
                  <a:tcPr marL="0" marR="0" marT="0" marB="0"/>
                </a:tc>
                <a:tc>
                  <a:txBody>
                    <a:bodyPr/>
                    <a:lstStyle/>
                    <a:p>
                      <a:pPr marL="441959">
                        <a:lnSpc>
                          <a:spcPts val="1530"/>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30"/>
                        </a:lnSpc>
                      </a:pPr>
                      <a:r>
                        <a:rPr sz="1450" dirty="0">
                          <a:latin typeface="Courier New"/>
                          <a:cs typeface="Courier New"/>
                        </a:rPr>
                        <a:t>756,</a:t>
                      </a:r>
                      <a:endParaRPr sz="1450">
                        <a:latin typeface="Courier New"/>
                        <a:cs typeface="Courier New"/>
                      </a:endParaRPr>
                    </a:p>
                  </a:txBody>
                  <a:tcPr marL="0" marR="0" marT="0" marB="0"/>
                </a:tc>
                <a:tc>
                  <a:txBody>
                    <a:bodyPr/>
                    <a:lstStyle/>
                    <a:p>
                      <a:pPr marR="24130" algn="r">
                        <a:lnSpc>
                          <a:spcPts val="1530"/>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5"/>
                  </a:ext>
                </a:extLst>
              </a:tr>
              <a:tr h="209746">
                <a:tc>
                  <a:txBody>
                    <a:bodyPr/>
                    <a:lstStyle/>
                    <a:p>
                      <a:pPr marR="139700" algn="r">
                        <a:lnSpc>
                          <a:spcPts val="1495"/>
                        </a:lnSpc>
                      </a:pPr>
                      <a:r>
                        <a:rPr sz="1450" dirty="0">
                          <a:latin typeface="Courier New"/>
                          <a:cs typeface="Courier New"/>
                        </a:rPr>
                        <a:t>705,</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731,</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0.093</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757,</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6"/>
                  </a:ext>
                </a:extLst>
              </a:tr>
              <a:tr h="209720">
                <a:tc>
                  <a:txBody>
                    <a:bodyPr/>
                    <a:lstStyle/>
                    <a:p>
                      <a:pPr marR="139700" algn="r">
                        <a:lnSpc>
                          <a:spcPts val="1505"/>
                        </a:lnSpc>
                      </a:pPr>
                      <a:r>
                        <a:rPr sz="1450" dirty="0">
                          <a:latin typeface="Courier New"/>
                          <a:cs typeface="Courier New"/>
                        </a:rPr>
                        <a:t>706,</a:t>
                      </a:r>
                      <a:endParaRPr sz="1450">
                        <a:latin typeface="Courier New"/>
                        <a:cs typeface="Courier New"/>
                      </a:endParaRPr>
                    </a:p>
                  </a:txBody>
                  <a:tcPr marL="0" marR="0" marT="0" marB="0"/>
                </a:tc>
                <a:tc>
                  <a:txBody>
                    <a:bodyPr/>
                    <a:lstStyle/>
                    <a:p>
                      <a:pPr marR="876935" algn="r">
                        <a:lnSpc>
                          <a:spcPts val="1505"/>
                        </a:lnSpc>
                      </a:pPr>
                      <a:r>
                        <a:rPr sz="1450" dirty="0">
                          <a:latin typeface="Courier New"/>
                          <a:cs typeface="Courier New"/>
                        </a:rPr>
                        <a:t>0.093</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732,</a:t>
                      </a:r>
                      <a:endParaRPr sz="1450">
                        <a:latin typeface="Courier New"/>
                        <a:cs typeface="Courier New"/>
                      </a:endParaRPr>
                    </a:p>
                  </a:txBody>
                  <a:tcPr marL="0" marR="0" marT="0" marB="0"/>
                </a:tc>
                <a:tc>
                  <a:txBody>
                    <a:bodyPr/>
                    <a:lstStyle/>
                    <a:p>
                      <a:pPr marL="441959">
                        <a:lnSpc>
                          <a:spcPts val="150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758,</a:t>
                      </a:r>
                      <a:endParaRPr sz="1450">
                        <a:latin typeface="Courier New"/>
                        <a:cs typeface="Courier New"/>
                      </a:endParaRPr>
                    </a:p>
                  </a:txBody>
                  <a:tcPr marL="0" marR="0" marT="0" marB="0"/>
                </a:tc>
                <a:tc>
                  <a:txBody>
                    <a:bodyPr/>
                    <a:lstStyle/>
                    <a:p>
                      <a:pPr marR="24130" algn="r">
                        <a:lnSpc>
                          <a:spcPts val="150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7"/>
                  </a:ext>
                </a:extLst>
              </a:tr>
              <a:tr h="208610">
                <a:tc>
                  <a:txBody>
                    <a:bodyPr/>
                    <a:lstStyle/>
                    <a:p>
                      <a:pPr marR="139700" algn="r">
                        <a:lnSpc>
                          <a:spcPts val="1495"/>
                        </a:lnSpc>
                      </a:pPr>
                      <a:r>
                        <a:rPr sz="1450" dirty="0">
                          <a:latin typeface="Courier New"/>
                          <a:cs typeface="Courier New"/>
                        </a:rPr>
                        <a:t>707,</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733,</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dirty="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759,</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8"/>
                  </a:ext>
                </a:extLst>
              </a:tr>
              <a:tr h="209720">
                <a:tc>
                  <a:txBody>
                    <a:bodyPr/>
                    <a:lstStyle/>
                    <a:p>
                      <a:pPr marR="139700" algn="r">
                        <a:lnSpc>
                          <a:spcPts val="1495"/>
                        </a:lnSpc>
                      </a:pPr>
                      <a:r>
                        <a:rPr sz="1450" dirty="0">
                          <a:latin typeface="Courier New"/>
                          <a:cs typeface="Courier New"/>
                        </a:rPr>
                        <a:t>708,</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734,</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760,</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09"/>
                  </a:ext>
                </a:extLst>
              </a:tr>
              <a:tr h="209720">
                <a:tc>
                  <a:txBody>
                    <a:bodyPr/>
                    <a:lstStyle/>
                    <a:p>
                      <a:pPr marR="139700" algn="r">
                        <a:lnSpc>
                          <a:spcPts val="1505"/>
                        </a:lnSpc>
                      </a:pPr>
                      <a:r>
                        <a:rPr sz="1450" dirty="0">
                          <a:latin typeface="Courier New"/>
                          <a:cs typeface="Courier New"/>
                        </a:rPr>
                        <a:t>709,</a:t>
                      </a:r>
                      <a:endParaRPr sz="1450">
                        <a:latin typeface="Courier New"/>
                        <a:cs typeface="Courier New"/>
                      </a:endParaRPr>
                    </a:p>
                  </a:txBody>
                  <a:tcPr marL="0" marR="0" marT="0" marB="0"/>
                </a:tc>
                <a:tc>
                  <a:txBody>
                    <a:bodyPr/>
                    <a:lstStyle/>
                    <a:p>
                      <a:pPr marR="876935" algn="r">
                        <a:lnSpc>
                          <a:spcPts val="150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735,</a:t>
                      </a:r>
                      <a:endParaRPr sz="1450">
                        <a:latin typeface="Courier New"/>
                        <a:cs typeface="Courier New"/>
                      </a:endParaRPr>
                    </a:p>
                  </a:txBody>
                  <a:tcPr marL="0" marR="0" marT="0" marB="0"/>
                </a:tc>
                <a:tc>
                  <a:txBody>
                    <a:bodyPr/>
                    <a:lstStyle/>
                    <a:p>
                      <a:pPr marL="441959">
                        <a:lnSpc>
                          <a:spcPts val="150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761,</a:t>
                      </a:r>
                      <a:endParaRPr sz="1450">
                        <a:latin typeface="Courier New"/>
                        <a:cs typeface="Courier New"/>
                      </a:endParaRPr>
                    </a:p>
                  </a:txBody>
                  <a:tcPr marL="0" marR="0" marT="0" marB="0"/>
                </a:tc>
                <a:tc>
                  <a:txBody>
                    <a:bodyPr/>
                    <a:lstStyle/>
                    <a:p>
                      <a:pPr marR="24130" algn="r">
                        <a:lnSpc>
                          <a:spcPts val="150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10"/>
                  </a:ext>
                </a:extLst>
              </a:tr>
              <a:tr h="209720">
                <a:tc>
                  <a:txBody>
                    <a:bodyPr/>
                    <a:lstStyle/>
                    <a:p>
                      <a:pPr marR="139700" algn="r">
                        <a:lnSpc>
                          <a:spcPts val="1495"/>
                        </a:lnSpc>
                      </a:pPr>
                      <a:r>
                        <a:rPr sz="1450" dirty="0">
                          <a:latin typeface="Courier New"/>
                          <a:cs typeface="Courier New"/>
                        </a:rPr>
                        <a:t>710,</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065" algn="r">
                        <a:lnSpc>
                          <a:spcPts val="1495"/>
                        </a:lnSpc>
                      </a:pPr>
                      <a:r>
                        <a:rPr sz="1450" dirty="0">
                          <a:latin typeface="Courier New"/>
                          <a:cs typeface="Courier New"/>
                        </a:rPr>
                        <a:t>736,</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0.140</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762,</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11"/>
                  </a:ext>
                </a:extLst>
              </a:tr>
              <a:tr h="209720">
                <a:tc>
                  <a:txBody>
                    <a:bodyPr/>
                    <a:lstStyle/>
                    <a:p>
                      <a:pPr marR="139700" algn="r">
                        <a:lnSpc>
                          <a:spcPts val="1505"/>
                        </a:lnSpc>
                      </a:pPr>
                      <a:r>
                        <a:rPr sz="1450" dirty="0">
                          <a:latin typeface="Courier New"/>
                          <a:cs typeface="Courier New"/>
                        </a:rPr>
                        <a:t>711,</a:t>
                      </a:r>
                      <a:endParaRPr sz="1450">
                        <a:latin typeface="Courier New"/>
                        <a:cs typeface="Courier New"/>
                      </a:endParaRPr>
                    </a:p>
                  </a:txBody>
                  <a:tcPr marL="0" marR="0" marT="0" marB="0"/>
                </a:tc>
                <a:tc>
                  <a:txBody>
                    <a:bodyPr/>
                    <a:lstStyle/>
                    <a:p>
                      <a:pPr marR="876935" algn="r">
                        <a:lnSpc>
                          <a:spcPts val="150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737,</a:t>
                      </a:r>
                      <a:endParaRPr sz="1450">
                        <a:latin typeface="Courier New"/>
                        <a:cs typeface="Courier New"/>
                      </a:endParaRPr>
                    </a:p>
                  </a:txBody>
                  <a:tcPr marL="0" marR="0" marT="0" marB="0"/>
                </a:tc>
                <a:tc>
                  <a:txBody>
                    <a:bodyPr/>
                    <a:lstStyle/>
                    <a:p>
                      <a:pPr marL="441959">
                        <a:lnSpc>
                          <a:spcPts val="1505"/>
                        </a:lnSpc>
                      </a:pPr>
                      <a:r>
                        <a:rPr sz="1450" spc="285" dirty="0">
                          <a:latin typeface="Courier New"/>
                          <a:cs typeface="Courier New"/>
                        </a:rPr>
                        <a:t>0.093</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763,</a:t>
                      </a:r>
                      <a:endParaRPr sz="1450">
                        <a:latin typeface="Courier New"/>
                        <a:cs typeface="Courier New"/>
                      </a:endParaRPr>
                    </a:p>
                  </a:txBody>
                  <a:tcPr marL="0" marR="0" marT="0" marB="0"/>
                </a:tc>
                <a:tc>
                  <a:txBody>
                    <a:bodyPr/>
                    <a:lstStyle/>
                    <a:p>
                      <a:pPr marR="24130" algn="r">
                        <a:lnSpc>
                          <a:spcPts val="150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12"/>
                  </a:ext>
                </a:extLst>
              </a:tr>
              <a:tr h="208636">
                <a:tc>
                  <a:txBody>
                    <a:bodyPr/>
                    <a:lstStyle/>
                    <a:p>
                      <a:pPr marR="139700" algn="r">
                        <a:lnSpc>
                          <a:spcPts val="1495"/>
                        </a:lnSpc>
                      </a:pPr>
                      <a:r>
                        <a:rPr sz="1450" dirty="0">
                          <a:latin typeface="Courier New"/>
                          <a:cs typeface="Courier New"/>
                        </a:rPr>
                        <a:t>712,</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738,</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0.124</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764,</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0.093</a:t>
                      </a:r>
                      <a:endParaRPr sz="1450">
                        <a:latin typeface="Courier New"/>
                        <a:cs typeface="Courier New"/>
                      </a:endParaRPr>
                    </a:p>
                  </a:txBody>
                  <a:tcPr marL="0" marR="0" marT="0" marB="0"/>
                </a:tc>
                <a:extLst>
                  <a:ext uri="{0D108BD9-81ED-4DB2-BD59-A6C34878D82A}">
                    <a16:rowId xmlns:a16="http://schemas.microsoft.com/office/drawing/2014/main" xmlns="" val="10013"/>
                  </a:ext>
                </a:extLst>
              </a:tr>
              <a:tr h="209165">
                <a:tc>
                  <a:txBody>
                    <a:bodyPr/>
                    <a:lstStyle/>
                    <a:p>
                      <a:pPr marR="139700" algn="r">
                        <a:lnSpc>
                          <a:spcPts val="1530"/>
                        </a:lnSpc>
                      </a:pPr>
                      <a:r>
                        <a:rPr sz="1450" dirty="0">
                          <a:latin typeface="Courier New"/>
                          <a:cs typeface="Courier New"/>
                        </a:rPr>
                        <a:t>713,</a:t>
                      </a:r>
                      <a:endParaRPr sz="1450">
                        <a:latin typeface="Courier New"/>
                        <a:cs typeface="Courier New"/>
                      </a:endParaRPr>
                    </a:p>
                  </a:txBody>
                  <a:tcPr marL="0" marR="0" marT="0" marB="0"/>
                </a:tc>
                <a:tc>
                  <a:txBody>
                    <a:bodyPr/>
                    <a:lstStyle/>
                    <a:p>
                      <a:pPr marR="876935" algn="r">
                        <a:lnSpc>
                          <a:spcPts val="1530"/>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530"/>
                        </a:lnSpc>
                      </a:pPr>
                      <a:r>
                        <a:rPr sz="1450" dirty="0">
                          <a:latin typeface="Courier New"/>
                          <a:cs typeface="Courier New"/>
                        </a:rPr>
                        <a:t>739,</a:t>
                      </a:r>
                      <a:endParaRPr sz="1450">
                        <a:latin typeface="Courier New"/>
                        <a:cs typeface="Courier New"/>
                      </a:endParaRPr>
                    </a:p>
                  </a:txBody>
                  <a:tcPr marL="0" marR="0" marT="0" marB="0"/>
                </a:tc>
                <a:tc>
                  <a:txBody>
                    <a:bodyPr/>
                    <a:lstStyle/>
                    <a:p>
                      <a:pPr marL="441959">
                        <a:lnSpc>
                          <a:spcPts val="1530"/>
                        </a:lnSpc>
                      </a:pPr>
                      <a:r>
                        <a:rPr sz="1450" spc="285" dirty="0">
                          <a:latin typeface="Courier New"/>
                          <a:cs typeface="Courier New"/>
                        </a:rPr>
                        <a:t>0.093</a:t>
                      </a:r>
                      <a:endParaRPr sz="1450">
                        <a:latin typeface="Courier New"/>
                        <a:cs typeface="Courier New"/>
                      </a:endParaRPr>
                    </a:p>
                  </a:txBody>
                  <a:tcPr marL="0" marR="0" marT="0" marB="0"/>
                </a:tc>
                <a:tc gridSpan="2">
                  <a:txBody>
                    <a:bodyPr/>
                    <a:lstStyle/>
                    <a:p>
                      <a:pPr marL="1326515">
                        <a:lnSpc>
                          <a:spcPts val="1495"/>
                        </a:lnSpc>
                        <a:tabLst>
                          <a:tab pos="2505075" algn="l"/>
                        </a:tabLst>
                      </a:pPr>
                      <a:r>
                        <a:rPr sz="1450" b="1" u="heavy" spc="285" dirty="0">
                          <a:uFill>
                            <a:solidFill>
                              <a:srgbClr val="000000"/>
                            </a:solidFill>
                          </a:uFill>
                          <a:latin typeface="Courier New"/>
                          <a:cs typeface="Courier New"/>
                        </a:rPr>
                        <a:t>765,	0.499</a:t>
                      </a:r>
                      <a:endParaRPr sz="1450">
                        <a:latin typeface="Courier New"/>
                        <a:cs typeface="Courier New"/>
                      </a:endParaRPr>
                    </a:p>
                  </a:txBody>
                  <a:tcPr marL="0" marR="0" marT="0" marB="0"/>
                </a:tc>
                <a:tc hMerge="1">
                  <a:txBody>
                    <a:bodyPr/>
                    <a:lstStyle/>
                    <a:p>
                      <a:endParaRPr/>
                    </a:p>
                  </a:txBody>
                  <a:tcPr marL="0" marR="0" marT="0" marB="0"/>
                </a:tc>
                <a:extLst>
                  <a:ext uri="{0D108BD9-81ED-4DB2-BD59-A6C34878D82A}">
                    <a16:rowId xmlns:a16="http://schemas.microsoft.com/office/drawing/2014/main" xmlns="" val="10014"/>
                  </a:ext>
                </a:extLst>
              </a:tr>
              <a:tr h="210829">
                <a:tc gridSpan="2">
                  <a:txBody>
                    <a:bodyPr/>
                    <a:lstStyle/>
                    <a:p>
                      <a:pPr marL="473709">
                        <a:lnSpc>
                          <a:spcPts val="1495"/>
                        </a:lnSpc>
                        <a:tabLst>
                          <a:tab pos="1652270" algn="l"/>
                        </a:tabLst>
                      </a:pPr>
                      <a:r>
                        <a:rPr sz="1450" b="1" u="heavy" spc="285" dirty="0">
                          <a:uFill>
                            <a:solidFill>
                              <a:srgbClr val="000000"/>
                            </a:solidFill>
                          </a:uFill>
                          <a:latin typeface="Courier New"/>
                          <a:cs typeface="Courier New"/>
                        </a:rPr>
                        <a:t>714,	0.202</a:t>
                      </a:r>
                      <a:endParaRPr sz="1450">
                        <a:latin typeface="Courier New"/>
                        <a:cs typeface="Courier New"/>
                      </a:endParaRPr>
                    </a:p>
                  </a:txBody>
                  <a:tcPr marL="0" marR="0" marT="0" marB="0"/>
                </a:tc>
                <a:tc hMerge="1">
                  <a:txBody>
                    <a:bodyPr/>
                    <a:lstStyle/>
                    <a:p>
                      <a:endParaRPr/>
                    </a:p>
                  </a:txBody>
                  <a:tcPr marL="0" marR="0" marT="0" marB="0"/>
                </a:tc>
                <a:tc>
                  <a:txBody>
                    <a:bodyPr/>
                    <a:lstStyle/>
                    <a:p>
                      <a:pPr marR="139700" algn="r">
                        <a:lnSpc>
                          <a:spcPts val="1530"/>
                        </a:lnSpc>
                      </a:pPr>
                      <a:r>
                        <a:rPr sz="1450" dirty="0">
                          <a:latin typeface="Courier New"/>
                          <a:cs typeface="Courier New"/>
                        </a:rPr>
                        <a:t>740,</a:t>
                      </a:r>
                      <a:endParaRPr sz="1450">
                        <a:latin typeface="Courier New"/>
                        <a:cs typeface="Courier New"/>
                      </a:endParaRPr>
                    </a:p>
                  </a:txBody>
                  <a:tcPr marL="0" marR="0" marT="0" marB="0"/>
                </a:tc>
                <a:tc>
                  <a:txBody>
                    <a:bodyPr/>
                    <a:lstStyle/>
                    <a:p>
                      <a:pPr marL="441959">
                        <a:lnSpc>
                          <a:spcPts val="1530"/>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30"/>
                        </a:lnSpc>
                      </a:pPr>
                      <a:r>
                        <a:rPr sz="1450" dirty="0">
                          <a:latin typeface="Courier New"/>
                          <a:cs typeface="Courier New"/>
                        </a:rPr>
                        <a:t>766,</a:t>
                      </a:r>
                      <a:endParaRPr sz="1450">
                        <a:latin typeface="Courier New"/>
                        <a:cs typeface="Courier New"/>
                      </a:endParaRPr>
                    </a:p>
                  </a:txBody>
                  <a:tcPr marL="0" marR="0" marT="0" marB="0"/>
                </a:tc>
                <a:tc>
                  <a:txBody>
                    <a:bodyPr/>
                    <a:lstStyle/>
                    <a:p>
                      <a:pPr marR="24130" algn="r">
                        <a:lnSpc>
                          <a:spcPts val="1530"/>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15"/>
                  </a:ext>
                </a:extLst>
              </a:tr>
              <a:tr h="207474">
                <a:tc>
                  <a:txBody>
                    <a:bodyPr/>
                    <a:lstStyle/>
                    <a:p>
                      <a:pPr marR="139700" algn="r">
                        <a:lnSpc>
                          <a:spcPts val="1530"/>
                        </a:lnSpc>
                      </a:pPr>
                      <a:r>
                        <a:rPr sz="1450" dirty="0">
                          <a:latin typeface="Courier New"/>
                          <a:cs typeface="Courier New"/>
                        </a:rPr>
                        <a:t>715,</a:t>
                      </a:r>
                      <a:endParaRPr sz="1450">
                        <a:latin typeface="Courier New"/>
                        <a:cs typeface="Courier New"/>
                      </a:endParaRPr>
                    </a:p>
                  </a:txBody>
                  <a:tcPr marL="0" marR="0" marT="0" marB="0"/>
                </a:tc>
                <a:tc>
                  <a:txBody>
                    <a:bodyPr/>
                    <a:lstStyle/>
                    <a:p>
                      <a:pPr marR="876935" algn="r">
                        <a:lnSpc>
                          <a:spcPts val="1530"/>
                        </a:lnSpc>
                      </a:pPr>
                      <a:r>
                        <a:rPr sz="1450" dirty="0">
                          <a:latin typeface="Courier New"/>
                          <a:cs typeface="Courier New"/>
                        </a:rPr>
                        <a:t>0.109</a:t>
                      </a:r>
                      <a:endParaRPr sz="1450">
                        <a:latin typeface="Courier New"/>
                        <a:cs typeface="Courier New"/>
                      </a:endParaRPr>
                    </a:p>
                  </a:txBody>
                  <a:tcPr marL="0" marR="0" marT="0" marB="0"/>
                </a:tc>
                <a:tc gridSpan="2">
                  <a:txBody>
                    <a:bodyPr/>
                    <a:lstStyle/>
                    <a:p>
                      <a:pPr marL="1326515">
                        <a:lnSpc>
                          <a:spcPts val="1495"/>
                        </a:lnSpc>
                        <a:tabLst>
                          <a:tab pos="2505710" algn="l"/>
                        </a:tabLst>
                      </a:pPr>
                      <a:r>
                        <a:rPr sz="1450" b="1" u="heavy" spc="285" dirty="0">
                          <a:uFill>
                            <a:solidFill>
                              <a:srgbClr val="000000"/>
                            </a:solidFill>
                          </a:uFill>
                          <a:latin typeface="Courier New"/>
                          <a:cs typeface="Courier New"/>
                        </a:rPr>
                        <a:t>741,	0.249</a:t>
                      </a:r>
                      <a:endParaRPr sz="1450">
                        <a:latin typeface="Courier New"/>
                        <a:cs typeface="Courier New"/>
                      </a:endParaRPr>
                    </a:p>
                  </a:txBody>
                  <a:tcPr marL="0" marR="0" marT="0" marB="0"/>
                </a:tc>
                <a:tc hMerge="1">
                  <a:txBody>
                    <a:bodyPr/>
                    <a:lstStyle/>
                    <a:p>
                      <a:endParaRPr/>
                    </a:p>
                  </a:txBody>
                  <a:tcPr marL="0" marR="0" marT="0" marB="0"/>
                </a:tc>
                <a:tc gridSpan="2">
                  <a:txBody>
                    <a:bodyPr/>
                    <a:lstStyle/>
                    <a:p>
                      <a:pPr marL="1326515">
                        <a:lnSpc>
                          <a:spcPts val="1530"/>
                        </a:lnSpc>
                        <a:tabLst>
                          <a:tab pos="2505075" algn="l"/>
                        </a:tabLst>
                      </a:pPr>
                      <a:r>
                        <a:rPr sz="1450" spc="285" dirty="0">
                          <a:latin typeface="Courier New"/>
                          <a:cs typeface="Courier New"/>
                        </a:rPr>
                        <a:t>767,	0.109</a:t>
                      </a:r>
                      <a:endParaRPr sz="1450">
                        <a:latin typeface="Courier New"/>
                        <a:cs typeface="Courier New"/>
                      </a:endParaRPr>
                    </a:p>
                  </a:txBody>
                  <a:tcPr marL="0" marR="0" marT="0" marB="0"/>
                </a:tc>
                <a:tc hMerge="1">
                  <a:txBody>
                    <a:bodyPr/>
                    <a:lstStyle/>
                    <a:p>
                      <a:endParaRPr/>
                    </a:p>
                  </a:txBody>
                  <a:tcPr marL="0" marR="0" marT="0" marB="0"/>
                </a:tc>
                <a:extLst>
                  <a:ext uri="{0D108BD9-81ED-4DB2-BD59-A6C34878D82A}">
                    <a16:rowId xmlns:a16="http://schemas.microsoft.com/office/drawing/2014/main" xmlns="" val="10016"/>
                  </a:ext>
                </a:extLst>
              </a:tr>
              <a:tr h="211913">
                <a:tc>
                  <a:txBody>
                    <a:bodyPr/>
                    <a:lstStyle/>
                    <a:p>
                      <a:pPr marR="139700" algn="r">
                        <a:lnSpc>
                          <a:spcPts val="1525"/>
                        </a:lnSpc>
                      </a:pPr>
                      <a:r>
                        <a:rPr sz="1450" dirty="0">
                          <a:latin typeface="Courier New"/>
                          <a:cs typeface="Courier New"/>
                        </a:rPr>
                        <a:t>716,</a:t>
                      </a:r>
                      <a:endParaRPr sz="1450">
                        <a:latin typeface="Courier New"/>
                        <a:cs typeface="Courier New"/>
                      </a:endParaRPr>
                    </a:p>
                  </a:txBody>
                  <a:tcPr marL="0" marR="0" marT="0" marB="0"/>
                </a:tc>
                <a:tc>
                  <a:txBody>
                    <a:bodyPr/>
                    <a:lstStyle/>
                    <a:p>
                      <a:pPr marR="876935" algn="r">
                        <a:lnSpc>
                          <a:spcPts val="1525"/>
                        </a:lnSpc>
                      </a:pPr>
                      <a:r>
                        <a:rPr sz="1450" dirty="0">
                          <a:latin typeface="Courier New"/>
                          <a:cs typeface="Courier New"/>
                        </a:rPr>
                        <a:t>0.093</a:t>
                      </a:r>
                      <a:endParaRPr sz="1450">
                        <a:latin typeface="Courier New"/>
                        <a:cs typeface="Courier New"/>
                      </a:endParaRPr>
                    </a:p>
                  </a:txBody>
                  <a:tcPr marL="0" marR="0" marT="0" marB="0"/>
                </a:tc>
                <a:tc gridSpan="2">
                  <a:txBody>
                    <a:bodyPr/>
                    <a:lstStyle/>
                    <a:p>
                      <a:pPr marL="1326515">
                        <a:lnSpc>
                          <a:spcPts val="1525"/>
                        </a:lnSpc>
                        <a:tabLst>
                          <a:tab pos="2505710" algn="l"/>
                        </a:tabLst>
                      </a:pPr>
                      <a:r>
                        <a:rPr sz="1450" spc="285" dirty="0">
                          <a:latin typeface="Courier New"/>
                          <a:cs typeface="Courier New"/>
                        </a:rPr>
                        <a:t>742,	0.109</a:t>
                      </a:r>
                      <a:endParaRPr sz="1450">
                        <a:latin typeface="Courier New"/>
                        <a:cs typeface="Courier New"/>
                      </a:endParaRPr>
                    </a:p>
                  </a:txBody>
                  <a:tcPr marL="0" marR="0" marT="0" marB="0"/>
                </a:tc>
                <a:tc hMerge="1">
                  <a:txBody>
                    <a:bodyPr/>
                    <a:lstStyle/>
                    <a:p>
                      <a:endParaRPr/>
                    </a:p>
                  </a:txBody>
                  <a:tcPr marL="0" marR="0" marT="0" marB="0"/>
                </a:tc>
                <a:tc gridSpan="2">
                  <a:txBody>
                    <a:bodyPr/>
                    <a:lstStyle/>
                    <a:p>
                      <a:pPr marL="1326515">
                        <a:lnSpc>
                          <a:spcPts val="1490"/>
                        </a:lnSpc>
                        <a:tabLst>
                          <a:tab pos="2505075" algn="l"/>
                        </a:tabLst>
                      </a:pPr>
                      <a:r>
                        <a:rPr sz="1450" b="1" u="heavy" spc="285" dirty="0">
                          <a:uFill>
                            <a:solidFill>
                              <a:srgbClr val="000000"/>
                            </a:solidFill>
                          </a:uFill>
                          <a:latin typeface="Courier New"/>
                          <a:cs typeface="Courier New"/>
                        </a:rPr>
                        <a:t>768,	0.748</a:t>
                      </a:r>
                      <a:endParaRPr sz="1450">
                        <a:latin typeface="Courier New"/>
                        <a:cs typeface="Courier New"/>
                      </a:endParaRPr>
                    </a:p>
                  </a:txBody>
                  <a:tcPr marL="0" marR="0" marT="0" marB="0"/>
                </a:tc>
                <a:tc hMerge="1">
                  <a:txBody>
                    <a:bodyPr/>
                    <a:lstStyle/>
                    <a:p>
                      <a:endParaRPr/>
                    </a:p>
                  </a:txBody>
                  <a:tcPr marL="0" marR="0" marT="0" marB="0"/>
                </a:tc>
                <a:extLst>
                  <a:ext uri="{0D108BD9-81ED-4DB2-BD59-A6C34878D82A}">
                    <a16:rowId xmlns:a16="http://schemas.microsoft.com/office/drawing/2014/main" xmlns="" val="10017"/>
                  </a:ext>
                </a:extLst>
              </a:tr>
              <a:tr h="208618">
                <a:tc>
                  <a:txBody>
                    <a:bodyPr/>
                    <a:lstStyle/>
                    <a:p>
                      <a:pPr marR="139700" algn="r">
                        <a:lnSpc>
                          <a:spcPts val="1495"/>
                        </a:lnSpc>
                      </a:pPr>
                      <a:r>
                        <a:rPr sz="1450" dirty="0">
                          <a:latin typeface="Courier New"/>
                          <a:cs typeface="Courier New"/>
                        </a:rPr>
                        <a:t>717,</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743,</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769,</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18"/>
                  </a:ext>
                </a:extLst>
              </a:tr>
              <a:tr h="209701">
                <a:tc>
                  <a:txBody>
                    <a:bodyPr/>
                    <a:lstStyle/>
                    <a:p>
                      <a:pPr marR="139700" algn="r">
                        <a:lnSpc>
                          <a:spcPts val="1495"/>
                        </a:lnSpc>
                      </a:pPr>
                      <a:r>
                        <a:rPr sz="1450" dirty="0">
                          <a:latin typeface="Courier New"/>
                          <a:cs typeface="Courier New"/>
                        </a:rPr>
                        <a:t>718,</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744,</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770,</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0.093</a:t>
                      </a:r>
                      <a:endParaRPr sz="1450">
                        <a:latin typeface="Courier New"/>
                        <a:cs typeface="Courier New"/>
                      </a:endParaRPr>
                    </a:p>
                  </a:txBody>
                  <a:tcPr marL="0" marR="0" marT="0" marB="0"/>
                </a:tc>
                <a:extLst>
                  <a:ext uri="{0D108BD9-81ED-4DB2-BD59-A6C34878D82A}">
                    <a16:rowId xmlns:a16="http://schemas.microsoft.com/office/drawing/2014/main" xmlns="" val="10019"/>
                  </a:ext>
                </a:extLst>
              </a:tr>
              <a:tr h="209720">
                <a:tc>
                  <a:txBody>
                    <a:bodyPr/>
                    <a:lstStyle/>
                    <a:p>
                      <a:pPr marR="139700" algn="r">
                        <a:lnSpc>
                          <a:spcPts val="1505"/>
                        </a:lnSpc>
                      </a:pPr>
                      <a:r>
                        <a:rPr sz="1450" dirty="0">
                          <a:latin typeface="Courier New"/>
                          <a:cs typeface="Courier New"/>
                        </a:rPr>
                        <a:t>719,</a:t>
                      </a:r>
                      <a:endParaRPr sz="1450">
                        <a:latin typeface="Courier New"/>
                        <a:cs typeface="Courier New"/>
                      </a:endParaRPr>
                    </a:p>
                  </a:txBody>
                  <a:tcPr marL="0" marR="0" marT="0" marB="0"/>
                </a:tc>
                <a:tc>
                  <a:txBody>
                    <a:bodyPr/>
                    <a:lstStyle/>
                    <a:p>
                      <a:pPr marR="876935" algn="r">
                        <a:lnSpc>
                          <a:spcPts val="1505"/>
                        </a:lnSpc>
                      </a:pPr>
                      <a:r>
                        <a:rPr sz="1450" dirty="0">
                          <a:latin typeface="Courier New"/>
                          <a:cs typeface="Courier New"/>
                        </a:rPr>
                        <a:t>0.093</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745,</a:t>
                      </a:r>
                      <a:endParaRPr sz="1450">
                        <a:latin typeface="Courier New"/>
                        <a:cs typeface="Courier New"/>
                      </a:endParaRPr>
                    </a:p>
                  </a:txBody>
                  <a:tcPr marL="0" marR="0" marT="0" marB="0"/>
                </a:tc>
                <a:tc>
                  <a:txBody>
                    <a:bodyPr/>
                    <a:lstStyle/>
                    <a:p>
                      <a:pPr marL="441959">
                        <a:lnSpc>
                          <a:spcPts val="1505"/>
                        </a:lnSpc>
                      </a:pPr>
                      <a:r>
                        <a:rPr sz="1450" spc="285" dirty="0">
                          <a:latin typeface="Courier New"/>
                          <a:cs typeface="Courier New"/>
                        </a:rPr>
                        <a:t>0.171</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771,</a:t>
                      </a:r>
                      <a:endParaRPr sz="1450">
                        <a:latin typeface="Courier New"/>
                        <a:cs typeface="Courier New"/>
                      </a:endParaRPr>
                    </a:p>
                  </a:txBody>
                  <a:tcPr marL="0" marR="0" marT="0" marB="0"/>
                </a:tc>
                <a:tc>
                  <a:txBody>
                    <a:bodyPr/>
                    <a:lstStyle/>
                    <a:p>
                      <a:pPr marR="24130" algn="r">
                        <a:lnSpc>
                          <a:spcPts val="1505"/>
                        </a:lnSpc>
                      </a:pPr>
                      <a:r>
                        <a:rPr sz="1450" dirty="0">
                          <a:latin typeface="Courier New"/>
                          <a:cs typeface="Courier New"/>
                        </a:rPr>
                        <a:t>0.124</a:t>
                      </a:r>
                      <a:endParaRPr sz="1450">
                        <a:latin typeface="Courier New"/>
                        <a:cs typeface="Courier New"/>
                      </a:endParaRPr>
                    </a:p>
                  </a:txBody>
                  <a:tcPr marL="0" marR="0" marT="0" marB="0"/>
                </a:tc>
                <a:extLst>
                  <a:ext uri="{0D108BD9-81ED-4DB2-BD59-A6C34878D82A}">
                    <a16:rowId xmlns:a16="http://schemas.microsoft.com/office/drawing/2014/main" xmlns="" val="10020"/>
                  </a:ext>
                </a:extLst>
              </a:tr>
              <a:tr h="209720">
                <a:tc>
                  <a:txBody>
                    <a:bodyPr/>
                    <a:lstStyle/>
                    <a:p>
                      <a:pPr marR="139700" algn="r">
                        <a:lnSpc>
                          <a:spcPts val="1495"/>
                        </a:lnSpc>
                      </a:pPr>
                      <a:r>
                        <a:rPr sz="1450" dirty="0">
                          <a:latin typeface="Courier New"/>
                          <a:cs typeface="Courier New"/>
                        </a:rPr>
                        <a:t>720,</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0.171</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746,</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772,</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0.093</a:t>
                      </a:r>
                      <a:endParaRPr sz="1450">
                        <a:latin typeface="Courier New"/>
                        <a:cs typeface="Courier New"/>
                      </a:endParaRPr>
                    </a:p>
                  </a:txBody>
                  <a:tcPr marL="0" marR="0" marT="0" marB="0"/>
                </a:tc>
                <a:extLst>
                  <a:ext uri="{0D108BD9-81ED-4DB2-BD59-A6C34878D82A}">
                    <a16:rowId xmlns:a16="http://schemas.microsoft.com/office/drawing/2014/main" xmlns="" val="10021"/>
                  </a:ext>
                </a:extLst>
              </a:tr>
              <a:tr h="209720">
                <a:tc>
                  <a:txBody>
                    <a:bodyPr/>
                    <a:lstStyle/>
                    <a:p>
                      <a:pPr marR="139700" algn="r">
                        <a:lnSpc>
                          <a:spcPts val="1505"/>
                        </a:lnSpc>
                      </a:pPr>
                      <a:r>
                        <a:rPr sz="1450" dirty="0">
                          <a:latin typeface="Courier New"/>
                          <a:cs typeface="Courier New"/>
                        </a:rPr>
                        <a:t>721,</a:t>
                      </a:r>
                      <a:endParaRPr sz="1450">
                        <a:latin typeface="Courier New"/>
                        <a:cs typeface="Courier New"/>
                      </a:endParaRPr>
                    </a:p>
                  </a:txBody>
                  <a:tcPr marL="0" marR="0" marT="0" marB="0"/>
                </a:tc>
                <a:tc>
                  <a:txBody>
                    <a:bodyPr/>
                    <a:lstStyle/>
                    <a:p>
                      <a:pPr marR="876935" algn="r">
                        <a:lnSpc>
                          <a:spcPts val="1505"/>
                        </a:lnSpc>
                      </a:pPr>
                      <a:r>
                        <a:rPr sz="1450" dirty="0">
                          <a:latin typeface="Courier New"/>
                          <a:cs typeface="Courier New"/>
                        </a:rPr>
                        <a:t>0.093</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747,</a:t>
                      </a:r>
                      <a:endParaRPr sz="1450">
                        <a:latin typeface="Courier New"/>
                        <a:cs typeface="Courier New"/>
                      </a:endParaRPr>
                    </a:p>
                  </a:txBody>
                  <a:tcPr marL="0" marR="0" marT="0" marB="0"/>
                </a:tc>
                <a:tc>
                  <a:txBody>
                    <a:bodyPr/>
                    <a:lstStyle/>
                    <a:p>
                      <a:pPr marL="441959">
                        <a:lnSpc>
                          <a:spcPts val="150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505"/>
                        </a:lnSpc>
                      </a:pPr>
                      <a:r>
                        <a:rPr sz="1450" dirty="0">
                          <a:latin typeface="Courier New"/>
                          <a:cs typeface="Courier New"/>
                        </a:rPr>
                        <a:t>773,</a:t>
                      </a:r>
                      <a:endParaRPr sz="1450">
                        <a:latin typeface="Courier New"/>
                        <a:cs typeface="Courier New"/>
                      </a:endParaRPr>
                    </a:p>
                  </a:txBody>
                  <a:tcPr marL="0" marR="0" marT="0" marB="0"/>
                </a:tc>
                <a:tc>
                  <a:txBody>
                    <a:bodyPr/>
                    <a:lstStyle/>
                    <a:p>
                      <a:pPr marR="24130" algn="r">
                        <a:lnSpc>
                          <a:spcPts val="150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22"/>
                  </a:ext>
                </a:extLst>
              </a:tr>
              <a:tr h="208636">
                <a:tc>
                  <a:txBody>
                    <a:bodyPr/>
                    <a:lstStyle/>
                    <a:p>
                      <a:pPr marR="139700" algn="r">
                        <a:lnSpc>
                          <a:spcPts val="1495"/>
                        </a:lnSpc>
                      </a:pPr>
                      <a:r>
                        <a:rPr sz="1450" dirty="0">
                          <a:latin typeface="Courier New"/>
                          <a:cs typeface="Courier New"/>
                        </a:rPr>
                        <a:t>722,</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748,</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774,</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23"/>
                  </a:ext>
                </a:extLst>
              </a:tr>
              <a:tr h="208610">
                <a:tc>
                  <a:txBody>
                    <a:bodyPr/>
                    <a:lstStyle/>
                    <a:p>
                      <a:pPr marR="139700" algn="r">
                        <a:lnSpc>
                          <a:spcPts val="1530"/>
                        </a:lnSpc>
                      </a:pPr>
                      <a:r>
                        <a:rPr sz="1450" dirty="0">
                          <a:latin typeface="Courier New"/>
                          <a:cs typeface="Courier New"/>
                        </a:rPr>
                        <a:t>723,</a:t>
                      </a:r>
                      <a:endParaRPr sz="1450">
                        <a:latin typeface="Courier New"/>
                        <a:cs typeface="Courier New"/>
                      </a:endParaRPr>
                    </a:p>
                  </a:txBody>
                  <a:tcPr marL="0" marR="0" marT="0" marB="0"/>
                </a:tc>
                <a:tc>
                  <a:txBody>
                    <a:bodyPr/>
                    <a:lstStyle/>
                    <a:p>
                      <a:pPr marR="876935" algn="r">
                        <a:lnSpc>
                          <a:spcPts val="1530"/>
                        </a:lnSpc>
                      </a:pPr>
                      <a:r>
                        <a:rPr sz="1450" dirty="0">
                          <a:latin typeface="Courier New"/>
                          <a:cs typeface="Courier New"/>
                        </a:rPr>
                        <a:t>0.109</a:t>
                      </a:r>
                      <a:endParaRPr sz="1450">
                        <a:latin typeface="Courier New"/>
                        <a:cs typeface="Courier New"/>
                      </a:endParaRPr>
                    </a:p>
                  </a:txBody>
                  <a:tcPr marL="0" marR="0" marT="0" marB="0"/>
                </a:tc>
                <a:tc gridSpan="2">
                  <a:txBody>
                    <a:bodyPr/>
                    <a:lstStyle/>
                    <a:p>
                      <a:pPr marL="1326515">
                        <a:lnSpc>
                          <a:spcPts val="1495"/>
                        </a:lnSpc>
                        <a:tabLst>
                          <a:tab pos="2505710" algn="l"/>
                        </a:tabLst>
                      </a:pPr>
                      <a:r>
                        <a:rPr sz="1450" b="1" u="heavy" spc="285" dirty="0">
                          <a:uFill>
                            <a:solidFill>
                              <a:srgbClr val="000000"/>
                            </a:solidFill>
                          </a:uFill>
                          <a:latin typeface="Courier New"/>
                          <a:cs typeface="Courier New"/>
                        </a:rPr>
                        <a:t>749,	0.405</a:t>
                      </a:r>
                      <a:endParaRPr sz="1450">
                        <a:latin typeface="Courier New"/>
                        <a:cs typeface="Courier New"/>
                      </a:endParaRPr>
                    </a:p>
                  </a:txBody>
                  <a:tcPr marL="0" marR="0" marT="0" marB="0"/>
                </a:tc>
                <a:tc hMerge="1">
                  <a:txBody>
                    <a:bodyPr/>
                    <a:lstStyle/>
                    <a:p>
                      <a:endParaRPr/>
                    </a:p>
                  </a:txBody>
                  <a:tcPr marL="0" marR="0" marT="0" marB="0"/>
                </a:tc>
                <a:tc>
                  <a:txBody>
                    <a:bodyPr/>
                    <a:lstStyle/>
                    <a:p>
                      <a:pPr marR="139700" algn="r">
                        <a:lnSpc>
                          <a:spcPts val="1530"/>
                        </a:lnSpc>
                      </a:pPr>
                      <a:r>
                        <a:rPr sz="1450" dirty="0">
                          <a:latin typeface="Courier New"/>
                          <a:cs typeface="Courier New"/>
                        </a:rPr>
                        <a:t>775,</a:t>
                      </a:r>
                      <a:endParaRPr sz="1450">
                        <a:latin typeface="Courier New"/>
                        <a:cs typeface="Courier New"/>
                      </a:endParaRPr>
                    </a:p>
                  </a:txBody>
                  <a:tcPr marL="0" marR="0" marT="0" marB="0"/>
                </a:tc>
                <a:tc>
                  <a:txBody>
                    <a:bodyPr/>
                    <a:lstStyle/>
                    <a:p>
                      <a:pPr marR="24130" algn="r">
                        <a:lnSpc>
                          <a:spcPts val="1530"/>
                        </a:lnSpc>
                      </a:pPr>
                      <a:r>
                        <a:rPr sz="1450" dirty="0">
                          <a:latin typeface="Courier New"/>
                          <a:cs typeface="Courier New"/>
                        </a:rPr>
                        <a:t>0.109</a:t>
                      </a:r>
                      <a:endParaRPr sz="1450">
                        <a:latin typeface="Courier New"/>
                        <a:cs typeface="Courier New"/>
                      </a:endParaRPr>
                    </a:p>
                  </a:txBody>
                  <a:tcPr marL="0" marR="0" marT="0" marB="0"/>
                </a:tc>
                <a:extLst>
                  <a:ext uri="{0D108BD9-81ED-4DB2-BD59-A6C34878D82A}">
                    <a16:rowId xmlns:a16="http://schemas.microsoft.com/office/drawing/2014/main" xmlns="" val="10024"/>
                  </a:ext>
                </a:extLst>
              </a:tr>
              <a:tr h="211247">
                <a:tc>
                  <a:txBody>
                    <a:bodyPr/>
                    <a:lstStyle/>
                    <a:p>
                      <a:pPr marR="139700" algn="r">
                        <a:lnSpc>
                          <a:spcPts val="1495"/>
                        </a:lnSpc>
                      </a:pPr>
                      <a:r>
                        <a:rPr sz="1450" dirty="0">
                          <a:latin typeface="Courier New"/>
                          <a:cs typeface="Courier New"/>
                        </a:rPr>
                        <a:t>724,</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0.093</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750,</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776,</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0.124</a:t>
                      </a:r>
                      <a:endParaRPr sz="1450">
                        <a:latin typeface="Courier New"/>
                        <a:cs typeface="Courier New"/>
                      </a:endParaRPr>
                    </a:p>
                  </a:txBody>
                  <a:tcPr marL="0" marR="0" marT="0" marB="0"/>
                </a:tc>
                <a:extLst>
                  <a:ext uri="{0D108BD9-81ED-4DB2-BD59-A6C34878D82A}">
                    <a16:rowId xmlns:a16="http://schemas.microsoft.com/office/drawing/2014/main" xmlns="" val="10025"/>
                  </a:ext>
                </a:extLst>
              </a:tr>
              <a:tr h="56236">
                <a:tc>
                  <a:txBody>
                    <a:bodyPr/>
                    <a:lstStyle/>
                    <a:p>
                      <a:pPr marR="139700" algn="r">
                        <a:lnSpc>
                          <a:spcPts val="1495"/>
                        </a:lnSpc>
                      </a:pPr>
                      <a:r>
                        <a:rPr sz="1450" dirty="0">
                          <a:latin typeface="Courier New"/>
                          <a:cs typeface="Courier New"/>
                        </a:rPr>
                        <a:t>725,</a:t>
                      </a:r>
                      <a:endParaRPr sz="1450">
                        <a:latin typeface="Courier New"/>
                        <a:cs typeface="Courier New"/>
                      </a:endParaRPr>
                    </a:p>
                  </a:txBody>
                  <a:tcPr marL="0" marR="0" marT="0" marB="0"/>
                </a:tc>
                <a:tc>
                  <a:txBody>
                    <a:bodyPr/>
                    <a:lstStyle/>
                    <a:p>
                      <a:pPr marR="876935" algn="r">
                        <a:lnSpc>
                          <a:spcPts val="1495"/>
                        </a:lnSpc>
                      </a:pPr>
                      <a:r>
                        <a:rPr sz="1450" dirty="0">
                          <a:latin typeface="Courier New"/>
                          <a:cs typeface="Courier New"/>
                        </a:rPr>
                        <a:t>0.109</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751,</a:t>
                      </a:r>
                      <a:endParaRPr sz="1450">
                        <a:latin typeface="Courier New"/>
                        <a:cs typeface="Courier New"/>
                      </a:endParaRPr>
                    </a:p>
                  </a:txBody>
                  <a:tcPr marL="0" marR="0" marT="0" marB="0"/>
                </a:tc>
                <a:tc>
                  <a:txBody>
                    <a:bodyPr/>
                    <a:lstStyle/>
                    <a:p>
                      <a:pPr marL="441959">
                        <a:lnSpc>
                          <a:spcPts val="1495"/>
                        </a:lnSpc>
                      </a:pPr>
                      <a:r>
                        <a:rPr sz="1450" spc="285" dirty="0">
                          <a:latin typeface="Courier New"/>
                          <a:cs typeface="Courier New"/>
                        </a:rPr>
                        <a:t>0.093</a:t>
                      </a:r>
                      <a:endParaRPr sz="1450">
                        <a:latin typeface="Courier New"/>
                        <a:cs typeface="Courier New"/>
                      </a:endParaRPr>
                    </a:p>
                  </a:txBody>
                  <a:tcPr marL="0" marR="0" marT="0" marB="0"/>
                </a:tc>
                <a:tc>
                  <a:txBody>
                    <a:bodyPr/>
                    <a:lstStyle/>
                    <a:p>
                      <a:pPr marR="139700" algn="r">
                        <a:lnSpc>
                          <a:spcPts val="1495"/>
                        </a:lnSpc>
                      </a:pPr>
                      <a:r>
                        <a:rPr sz="1450" dirty="0">
                          <a:latin typeface="Courier New"/>
                          <a:cs typeface="Courier New"/>
                        </a:rPr>
                        <a:t>777,</a:t>
                      </a:r>
                      <a:endParaRPr sz="1450">
                        <a:latin typeface="Courier New"/>
                        <a:cs typeface="Courier New"/>
                      </a:endParaRPr>
                    </a:p>
                  </a:txBody>
                  <a:tcPr marL="0" marR="0" marT="0" marB="0"/>
                </a:tc>
                <a:tc>
                  <a:txBody>
                    <a:bodyPr/>
                    <a:lstStyle/>
                    <a:p>
                      <a:pPr marR="24130" algn="r">
                        <a:lnSpc>
                          <a:spcPts val="1495"/>
                        </a:lnSpc>
                      </a:pPr>
                      <a:r>
                        <a:rPr sz="1450" dirty="0">
                          <a:latin typeface="Courier New"/>
                          <a:cs typeface="Courier New"/>
                        </a:rPr>
                        <a:t>0.093</a:t>
                      </a:r>
                    </a:p>
                  </a:txBody>
                  <a:tcPr marL="0" marR="0" marT="0" marB="0"/>
                </a:tc>
                <a:extLst>
                  <a:ext uri="{0D108BD9-81ED-4DB2-BD59-A6C34878D82A}">
                    <a16:rowId xmlns:a16="http://schemas.microsoft.com/office/drawing/2014/main" xmlns="" val="10026"/>
                  </a:ext>
                </a:extLst>
              </a:tr>
            </a:tbl>
          </a:graphicData>
        </a:graphic>
      </p:graphicFrame>
      <p:sp>
        <p:nvSpPr>
          <p:cNvPr id="4" name="TextBox 3">
            <a:extLst>
              <a:ext uri="{FF2B5EF4-FFF2-40B4-BE49-F238E27FC236}">
                <a16:creationId xmlns:a16="http://schemas.microsoft.com/office/drawing/2014/main" xmlns="" id="{C1D7D704-6B45-449D-9EC0-49666593F158}"/>
              </a:ext>
            </a:extLst>
          </p:cNvPr>
          <p:cNvSpPr txBox="1"/>
          <p:nvPr/>
        </p:nvSpPr>
        <p:spPr>
          <a:xfrm>
            <a:off x="457200" y="-152400"/>
            <a:ext cx="11506200" cy="1027782"/>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
            </a: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Now consider the same program run with “64 1 1”.  The entire output is too long to include here, but the following is a small section of the output that shows another anomaly that occurs on both Windows and Linux.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802160" y="196200"/>
              <a:ext cx="9858240" cy="6238800"/>
            </p14:xfrm>
          </p:contentPart>
        </mc:Choice>
        <mc:Fallback xmlns="">
          <p:pic>
            <p:nvPicPr>
              <p:cNvPr id="3" name="Ink 2"/>
              <p:cNvPicPr/>
              <p:nvPr/>
            </p:nvPicPr>
            <p:blipFill>
              <a:blip r:embed="rId3"/>
              <a:stretch>
                <a:fillRect/>
              </a:stretch>
            </p:blipFill>
            <p:spPr>
              <a:xfrm>
                <a:off x="1797120" y="191880"/>
                <a:ext cx="9868320" cy="624780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68EFC-497B-4445-8246-86F13AA2A787}"/>
              </a:ext>
            </a:extLst>
          </p:cNvPr>
          <p:cNvSpPr>
            <a:spLocks noGrp="1"/>
          </p:cNvSpPr>
          <p:nvPr>
            <p:ph type="title"/>
          </p:nvPr>
        </p:nvSpPr>
        <p:spPr>
          <a:xfrm>
            <a:off x="2897568" y="685012"/>
            <a:ext cx="6396863" cy="538609"/>
          </a:xfrm>
        </p:spPr>
        <p:txBody>
          <a:bodyPr/>
          <a:lstStyle/>
          <a:p>
            <a:pPr algn="ctr"/>
            <a:r>
              <a:rPr lang="en-US" dirty="0"/>
              <a:t>Question to ponder</a:t>
            </a:r>
          </a:p>
        </p:txBody>
      </p:sp>
      <p:sp>
        <p:nvSpPr>
          <p:cNvPr id="4" name="TextBox 3">
            <a:extLst>
              <a:ext uri="{FF2B5EF4-FFF2-40B4-BE49-F238E27FC236}">
                <a16:creationId xmlns:a16="http://schemas.microsoft.com/office/drawing/2014/main" xmlns="" id="{3EB6E01E-C8B2-4F7D-AF84-62F023C2B4FD}"/>
              </a:ext>
            </a:extLst>
          </p:cNvPr>
          <p:cNvSpPr txBox="1"/>
          <p:nvPr/>
        </p:nvSpPr>
        <p:spPr>
          <a:xfrm>
            <a:off x="381000" y="1800189"/>
            <a:ext cx="11506200" cy="1664879"/>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 points] Notice how the times are consistently in the low 100ms range except for an occasional blip in the 200ms to 700ms range.  These blips have been underlined.  Please offer an explanation for these blips.  Your answer needs to offer a plausible explanation of what is causing this anomaly (it might be a mix of both hardware and software), and what the operating system can do to prevent it, if anything.  You will need to justify your answer.  If you do cannot offer an educated guess on what causes this phenomenon explain what you could do to determine its cause.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094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6115" y="647700"/>
            <a:ext cx="3739515" cy="635000"/>
          </a:xfrm>
          <a:prstGeom prst="rect">
            <a:avLst/>
          </a:prstGeom>
        </p:spPr>
        <p:txBody>
          <a:bodyPr vert="horz" wrap="square" lIns="0" tIns="12700" rIns="0" bIns="0" rtlCol="0">
            <a:spAutoFit/>
          </a:bodyPr>
          <a:lstStyle/>
          <a:p>
            <a:pPr marL="12700">
              <a:lnSpc>
                <a:spcPct val="100000"/>
              </a:lnSpc>
              <a:spcBef>
                <a:spcPts val="100"/>
              </a:spcBef>
            </a:pPr>
            <a:r>
              <a:rPr sz="4000" spc="-5" dirty="0"/>
              <a:t>Things </a:t>
            </a:r>
            <a:r>
              <a:rPr sz="4000" spc="-25" dirty="0"/>
              <a:t>to</a:t>
            </a:r>
            <a:r>
              <a:rPr sz="4000" spc="-65" dirty="0"/>
              <a:t> </a:t>
            </a:r>
            <a:r>
              <a:rPr sz="4000" spc="-10" dirty="0"/>
              <a:t>consider</a:t>
            </a:r>
            <a:endParaRPr sz="4000"/>
          </a:p>
        </p:txBody>
      </p:sp>
      <p:sp>
        <p:nvSpPr>
          <p:cNvPr id="3" name="object 3"/>
          <p:cNvSpPr txBox="1"/>
          <p:nvPr/>
        </p:nvSpPr>
        <p:spPr>
          <a:xfrm>
            <a:off x="916939" y="1713653"/>
            <a:ext cx="4121150" cy="1553845"/>
          </a:xfrm>
          <a:prstGeom prst="rect">
            <a:avLst/>
          </a:prstGeom>
        </p:spPr>
        <p:txBody>
          <a:bodyPr vert="horz" wrap="square" lIns="0" tIns="93980" rIns="0" bIns="0" rtlCol="0">
            <a:spAutoFit/>
          </a:bodyPr>
          <a:lstStyle/>
          <a:p>
            <a:pPr marL="241300" indent="-228600">
              <a:lnSpc>
                <a:spcPct val="100000"/>
              </a:lnSpc>
              <a:spcBef>
                <a:spcPts val="740"/>
              </a:spcBef>
              <a:buFont typeface="Arial"/>
              <a:buChar char="•"/>
              <a:tabLst>
                <a:tab pos="241300" algn="l"/>
              </a:tabLst>
            </a:pPr>
            <a:r>
              <a:rPr sz="2800" spc="-5" dirty="0">
                <a:latin typeface="Calibri"/>
                <a:cs typeface="Calibri"/>
              </a:rPr>
              <a:t>Virtual and </a:t>
            </a:r>
            <a:r>
              <a:rPr sz="2800" spc="-15" dirty="0">
                <a:latin typeface="Calibri"/>
                <a:cs typeface="Calibri"/>
              </a:rPr>
              <a:t>physical</a:t>
            </a:r>
            <a:r>
              <a:rPr sz="2800" spc="-40" dirty="0">
                <a:latin typeface="Calibri"/>
                <a:cs typeface="Calibri"/>
              </a:rPr>
              <a:t> </a:t>
            </a:r>
            <a:r>
              <a:rPr sz="2800" spc="-10" dirty="0">
                <a:latin typeface="Calibri"/>
                <a:cs typeface="Calibri"/>
              </a:rPr>
              <a:t>caches</a:t>
            </a:r>
            <a:endParaRPr sz="2800">
              <a:latin typeface="Calibri"/>
              <a:cs typeface="Calibri"/>
            </a:endParaRPr>
          </a:p>
          <a:p>
            <a:pPr marL="241300" indent="-228600">
              <a:lnSpc>
                <a:spcPct val="100000"/>
              </a:lnSpc>
              <a:spcBef>
                <a:spcPts val="640"/>
              </a:spcBef>
              <a:buFont typeface="Arial"/>
              <a:buChar char="•"/>
              <a:tabLst>
                <a:tab pos="241300" algn="l"/>
              </a:tabLst>
            </a:pPr>
            <a:r>
              <a:rPr sz="2800" spc="-25" dirty="0">
                <a:latin typeface="Calibri"/>
                <a:cs typeface="Calibri"/>
              </a:rPr>
              <a:t>Page</a:t>
            </a:r>
            <a:r>
              <a:rPr sz="2800" spc="-10" dirty="0">
                <a:latin typeface="Calibri"/>
                <a:cs typeface="Calibri"/>
              </a:rPr>
              <a:t> coloring</a:t>
            </a:r>
            <a:endParaRPr sz="2800">
              <a:latin typeface="Calibri"/>
              <a:cs typeface="Calibri"/>
            </a:endParaRPr>
          </a:p>
          <a:p>
            <a:pPr marL="241300" indent="-228600">
              <a:lnSpc>
                <a:spcPct val="100000"/>
              </a:lnSpc>
              <a:spcBef>
                <a:spcPts val="670"/>
              </a:spcBef>
              <a:buFont typeface="Arial"/>
              <a:buChar char="•"/>
              <a:tabLst>
                <a:tab pos="241300" algn="l"/>
              </a:tabLst>
            </a:pPr>
            <a:r>
              <a:rPr sz="2800" spc="-5" dirty="0">
                <a:latin typeface="Calibri"/>
                <a:cs typeface="Calibri"/>
              </a:rPr>
              <a:t>Side channel</a:t>
            </a:r>
            <a:r>
              <a:rPr sz="2800" spc="-10" dirty="0">
                <a:latin typeface="Calibri"/>
                <a:cs typeface="Calibri"/>
              </a:rPr>
              <a:t> </a:t>
            </a:r>
            <a:r>
              <a:rPr sz="2800" spc="-20" dirty="0">
                <a:latin typeface="Calibri"/>
                <a:cs typeface="Calibri"/>
              </a:rPr>
              <a:t>attacks</a:t>
            </a:r>
            <a:endParaRPr sz="280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93800" y="2150280"/>
              <a:ext cx="4125240" cy="1217520"/>
            </p14:xfrm>
          </p:contentPart>
        </mc:Choice>
        <mc:Fallback xmlns="">
          <p:pic>
            <p:nvPicPr>
              <p:cNvPr id="4" name="Ink 3"/>
              <p:cNvPicPr/>
              <p:nvPr/>
            </p:nvPicPr>
            <p:blipFill>
              <a:blip r:embed="rId3"/>
              <a:stretch>
                <a:fillRect/>
              </a:stretch>
            </p:blipFill>
            <p:spPr>
              <a:xfrm>
                <a:off x="788760" y="2145240"/>
                <a:ext cx="4135320" cy="122652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pc="55" dirty="0"/>
              <a:t>Memory </a:t>
            </a:r>
            <a:r>
              <a:rPr spc="45" dirty="0"/>
              <a:t>Management</a:t>
            </a:r>
            <a:r>
              <a:rPr spc="-70" dirty="0"/>
              <a:t> </a:t>
            </a:r>
            <a:r>
              <a:rPr spc="35" dirty="0"/>
              <a:t>(continued)</a:t>
            </a:r>
          </a:p>
        </p:txBody>
      </p:sp>
      <p:sp>
        <p:nvSpPr>
          <p:cNvPr id="3" name="object 3"/>
          <p:cNvSpPr txBox="1"/>
          <p:nvPr/>
        </p:nvSpPr>
        <p:spPr>
          <a:xfrm>
            <a:off x="916938" y="1713653"/>
            <a:ext cx="9522461" cy="1554272"/>
          </a:xfrm>
          <a:prstGeom prst="rect">
            <a:avLst/>
          </a:prstGeom>
        </p:spPr>
        <p:txBody>
          <a:bodyPr vert="horz" wrap="square" lIns="0" tIns="93980" rIns="0" bIns="0" rtlCol="0">
            <a:spAutoFit/>
          </a:bodyPr>
          <a:lstStyle/>
          <a:p>
            <a:pPr marL="241300" indent="-228600">
              <a:lnSpc>
                <a:spcPct val="100000"/>
              </a:lnSpc>
              <a:spcBef>
                <a:spcPts val="740"/>
              </a:spcBef>
              <a:buFont typeface="Arial"/>
              <a:buChar char="•"/>
              <a:tabLst>
                <a:tab pos="241300" algn="l"/>
              </a:tabLst>
            </a:pPr>
            <a:r>
              <a:rPr sz="2800" spc="-10" dirty="0">
                <a:latin typeface="Calibri"/>
                <a:cs typeface="Calibri"/>
              </a:rPr>
              <a:t>Windows</a:t>
            </a:r>
            <a:r>
              <a:rPr sz="2800" spc="5" dirty="0">
                <a:latin typeface="Calibri"/>
                <a:cs typeface="Calibri"/>
              </a:rPr>
              <a:t> </a:t>
            </a:r>
            <a:r>
              <a:rPr sz="2800" spc="-15" dirty="0">
                <a:latin typeface="Calibri"/>
                <a:cs typeface="Calibri"/>
              </a:rPr>
              <a:t>Paging</a:t>
            </a:r>
            <a:endParaRPr lang="en-US" sz="2800" spc="-15" dirty="0">
              <a:latin typeface="Calibri"/>
              <a:cs typeface="Calibri"/>
            </a:endParaRPr>
          </a:p>
          <a:p>
            <a:pPr marL="241300" indent="-228600">
              <a:lnSpc>
                <a:spcPct val="100000"/>
              </a:lnSpc>
              <a:spcBef>
                <a:spcPts val="740"/>
              </a:spcBef>
              <a:buFont typeface="Arial"/>
              <a:buChar char="•"/>
              <a:tabLst>
                <a:tab pos="241300" algn="l"/>
              </a:tabLst>
            </a:pPr>
            <a:r>
              <a:rPr lang="en-US" sz="2800" spc="-15" dirty="0">
                <a:latin typeface="Calibri"/>
                <a:cs typeface="Calibri"/>
              </a:rPr>
              <a:t>Windows Kernel Heap</a:t>
            </a:r>
            <a:endParaRPr sz="2800" dirty="0">
              <a:latin typeface="Calibri"/>
              <a:cs typeface="Calibri"/>
            </a:endParaRPr>
          </a:p>
          <a:p>
            <a:pPr marL="241300" indent="-228600">
              <a:lnSpc>
                <a:spcPct val="100000"/>
              </a:lnSpc>
              <a:spcBef>
                <a:spcPts val="640"/>
              </a:spcBef>
              <a:buFont typeface="Arial"/>
              <a:buChar char="•"/>
              <a:tabLst>
                <a:tab pos="241300" algn="l"/>
              </a:tabLst>
            </a:pPr>
            <a:r>
              <a:rPr sz="2800" spc="-15" dirty="0">
                <a:latin typeface="Calibri"/>
                <a:cs typeface="Calibri"/>
              </a:rPr>
              <a:t>Wickedly </a:t>
            </a:r>
            <a:r>
              <a:rPr sz="2800" spc="-5" dirty="0">
                <a:latin typeface="Calibri"/>
                <a:cs typeface="Calibri"/>
              </a:rPr>
              <a:t>Fun </a:t>
            </a:r>
            <a:r>
              <a:rPr sz="2800" spc="-20" dirty="0">
                <a:latin typeface="Calibri"/>
                <a:cs typeface="Calibri"/>
              </a:rPr>
              <a:t>Exam</a:t>
            </a:r>
            <a:r>
              <a:rPr sz="2800" spc="-35" dirty="0">
                <a:latin typeface="Calibri"/>
                <a:cs typeface="Calibri"/>
              </a:rPr>
              <a:t> </a:t>
            </a:r>
            <a:r>
              <a:rPr sz="2800" spc="-10" dirty="0">
                <a:latin typeface="Calibri"/>
                <a:cs typeface="Calibri"/>
              </a:rPr>
              <a:t>Question</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F143-6B33-40FA-86D2-8F09CCBE4480}"/>
              </a:ext>
            </a:extLst>
          </p:cNvPr>
          <p:cNvSpPr>
            <a:spLocks noGrp="1"/>
          </p:cNvSpPr>
          <p:nvPr>
            <p:ph type="title"/>
          </p:nvPr>
        </p:nvSpPr>
        <p:spPr>
          <a:xfrm>
            <a:off x="2897568" y="685012"/>
            <a:ext cx="6396863" cy="538609"/>
          </a:xfrm>
        </p:spPr>
        <p:txBody>
          <a:bodyPr/>
          <a:lstStyle/>
          <a:p>
            <a:pPr algn="ctr"/>
            <a:r>
              <a:rPr lang="en-US" dirty="0" smtClean="0"/>
              <a:t>Page Coloring</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81760" y="891720"/>
              <a:ext cx="11329920" cy="5266440"/>
            </p14:xfrm>
          </p:contentPart>
        </mc:Choice>
        <mc:Fallback xmlns="">
          <p:pic>
            <p:nvPicPr>
              <p:cNvPr id="3" name="Ink 2"/>
              <p:cNvPicPr/>
              <p:nvPr/>
            </p:nvPicPr>
            <p:blipFill>
              <a:blip r:embed="rId3"/>
              <a:stretch>
                <a:fillRect/>
              </a:stretch>
            </p:blipFill>
            <p:spPr>
              <a:xfrm>
                <a:off x="577080" y="885960"/>
                <a:ext cx="11340720" cy="5281200"/>
              </a:xfrm>
              <a:prstGeom prst="rect">
                <a:avLst/>
              </a:prstGeom>
            </p:spPr>
          </p:pic>
        </mc:Fallback>
      </mc:AlternateContent>
    </p:spTree>
    <p:extLst>
      <p:ext uri="{BB962C8B-B14F-4D97-AF65-F5344CB8AC3E}">
        <p14:creationId xmlns:p14="http://schemas.microsoft.com/office/powerpoint/2010/main" val="181649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F143-6B33-40FA-86D2-8F09CCBE4480}"/>
              </a:ext>
            </a:extLst>
          </p:cNvPr>
          <p:cNvSpPr>
            <a:spLocks noGrp="1"/>
          </p:cNvSpPr>
          <p:nvPr>
            <p:ph type="title"/>
          </p:nvPr>
        </p:nvSpPr>
        <p:spPr>
          <a:xfrm>
            <a:off x="2897568" y="685012"/>
            <a:ext cx="6396863" cy="538609"/>
          </a:xfrm>
        </p:spPr>
        <p:txBody>
          <a:bodyPr/>
          <a:lstStyle/>
          <a:p>
            <a:pPr algn="ctr"/>
            <a:r>
              <a:rPr lang="en-US" dirty="0"/>
              <a:t>Possible explanations</a:t>
            </a:r>
          </a:p>
        </p:txBody>
      </p:sp>
    </p:spTree>
    <p:extLst>
      <p:ext uri="{BB962C8B-B14F-4D97-AF65-F5344CB8AC3E}">
        <p14:creationId xmlns:p14="http://schemas.microsoft.com/office/powerpoint/2010/main" val="2211168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568" y="685012"/>
            <a:ext cx="6396863" cy="538609"/>
          </a:xfrm>
        </p:spPr>
        <p:txBody>
          <a:bodyPr/>
          <a:lstStyle/>
          <a:p>
            <a:pPr algn="ctr"/>
            <a:r>
              <a:rPr lang="en-US" dirty="0" smtClean="0"/>
              <a:t>An observation</a:t>
            </a:r>
            <a:endParaRPr lang="en-US" dirty="0"/>
          </a:p>
        </p:txBody>
      </p:sp>
      <p:sp>
        <p:nvSpPr>
          <p:cNvPr id="3" name="Text Placeholder 2"/>
          <p:cNvSpPr>
            <a:spLocks noGrp="1"/>
          </p:cNvSpPr>
          <p:nvPr>
            <p:ph type="body" idx="1"/>
          </p:nvPr>
        </p:nvSpPr>
        <p:spPr>
          <a:xfrm>
            <a:off x="623583" y="2120501"/>
            <a:ext cx="10944832" cy="553998"/>
          </a:xfrm>
        </p:spPr>
        <p:txBody>
          <a:bodyPr/>
          <a:lstStyle/>
          <a:p>
            <a:pPr algn="ctr"/>
            <a:r>
              <a:rPr lang="en-US" sz="3600" dirty="0" smtClean="0"/>
              <a:t>“Caches work great, except when they don’t”</a:t>
            </a:r>
            <a:endParaRPr lang="en-US" sz="36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037720" y="3877560"/>
              <a:ext cx="47520" cy="55800"/>
            </p14:xfrm>
          </p:contentPart>
        </mc:Choice>
        <mc:Fallback xmlns="">
          <p:pic>
            <p:nvPicPr>
              <p:cNvPr id="4" name="Ink 3"/>
              <p:cNvPicPr/>
              <p:nvPr/>
            </p:nvPicPr>
            <p:blipFill>
              <a:blip r:embed="rId3"/>
              <a:stretch>
                <a:fillRect/>
              </a:stretch>
            </p:blipFill>
            <p:spPr>
              <a:xfrm>
                <a:off x="8033760" y="3870360"/>
                <a:ext cx="57240" cy="68760"/>
              </a:xfrm>
              <a:prstGeom prst="rect">
                <a:avLst/>
              </a:prstGeom>
            </p:spPr>
          </p:pic>
        </mc:Fallback>
      </mc:AlternateContent>
    </p:spTree>
    <p:extLst>
      <p:ext uri="{BB962C8B-B14F-4D97-AF65-F5344CB8AC3E}">
        <p14:creationId xmlns:p14="http://schemas.microsoft.com/office/powerpoint/2010/main" val="424837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82099" y="1377527"/>
            <a:ext cx="3229610" cy="4220845"/>
          </a:xfrm>
          <a:prstGeom prst="rect">
            <a:avLst/>
          </a:prstGeom>
        </p:spPr>
        <p:txBody>
          <a:bodyPr vert="horz" wrap="square" lIns="0" tIns="66040" rIns="0" bIns="0" rtlCol="0">
            <a:spAutoFit/>
          </a:bodyPr>
          <a:lstStyle/>
          <a:p>
            <a:pPr marL="12700">
              <a:lnSpc>
                <a:spcPct val="100000"/>
              </a:lnSpc>
              <a:spcBef>
                <a:spcPts val="520"/>
              </a:spcBef>
            </a:pPr>
            <a:r>
              <a:rPr sz="2400" b="1" spc="-20" dirty="0">
                <a:latin typeface="Calibri"/>
                <a:cs typeface="Calibri"/>
              </a:rPr>
              <a:t>Page</a:t>
            </a:r>
            <a:r>
              <a:rPr sz="2400" b="1" spc="-10" dirty="0">
                <a:latin typeface="Calibri"/>
                <a:cs typeface="Calibri"/>
              </a:rPr>
              <a:t> States</a:t>
            </a:r>
            <a:endParaRPr sz="2400">
              <a:latin typeface="Calibri"/>
              <a:cs typeface="Calibri"/>
            </a:endParaRPr>
          </a:p>
          <a:p>
            <a:pPr marL="241300" indent="-228600">
              <a:lnSpc>
                <a:spcPct val="100000"/>
              </a:lnSpc>
              <a:spcBef>
                <a:spcPts val="420"/>
              </a:spcBef>
              <a:buFont typeface="Arial"/>
              <a:buChar char="•"/>
              <a:tabLst>
                <a:tab pos="241300" algn="l"/>
              </a:tabLst>
            </a:pPr>
            <a:r>
              <a:rPr sz="2400" spc="-10" dirty="0">
                <a:latin typeface="Calibri"/>
                <a:cs typeface="Calibri"/>
              </a:rPr>
              <a:t>Active </a:t>
            </a:r>
            <a:r>
              <a:rPr sz="2400" spc="-5" dirty="0">
                <a:latin typeface="Calibri"/>
                <a:cs typeface="Calibri"/>
              </a:rPr>
              <a:t>(also called</a:t>
            </a:r>
            <a:r>
              <a:rPr sz="2400" spc="-65" dirty="0">
                <a:latin typeface="Calibri"/>
                <a:cs typeface="Calibri"/>
              </a:rPr>
              <a:t> </a:t>
            </a:r>
            <a:r>
              <a:rPr sz="2400" spc="-25" dirty="0">
                <a:latin typeface="Calibri"/>
                <a:cs typeface="Calibri"/>
              </a:rPr>
              <a:t>Valid)</a:t>
            </a:r>
            <a:endParaRPr sz="2400">
              <a:latin typeface="Calibri"/>
              <a:cs typeface="Calibri"/>
            </a:endParaRPr>
          </a:p>
          <a:p>
            <a:pPr marL="241300" indent="-228600">
              <a:lnSpc>
                <a:spcPct val="100000"/>
              </a:lnSpc>
              <a:spcBef>
                <a:spcPts val="420"/>
              </a:spcBef>
              <a:buFont typeface="Arial"/>
              <a:buChar char="•"/>
              <a:tabLst>
                <a:tab pos="241300" algn="l"/>
              </a:tabLst>
            </a:pPr>
            <a:r>
              <a:rPr sz="2400" spc="-25" dirty="0">
                <a:latin typeface="Calibri"/>
                <a:cs typeface="Calibri"/>
              </a:rPr>
              <a:t>Transition</a:t>
            </a:r>
            <a:endParaRPr sz="2400">
              <a:latin typeface="Calibri"/>
              <a:cs typeface="Calibri"/>
            </a:endParaRPr>
          </a:p>
          <a:p>
            <a:pPr marL="241300" indent="-228600">
              <a:lnSpc>
                <a:spcPct val="100000"/>
              </a:lnSpc>
              <a:spcBef>
                <a:spcPts val="420"/>
              </a:spcBef>
              <a:buFont typeface="Arial"/>
              <a:buChar char="•"/>
              <a:tabLst>
                <a:tab pos="241300" algn="l"/>
              </a:tabLst>
            </a:pPr>
            <a:r>
              <a:rPr sz="2400" spc="-10" dirty="0">
                <a:latin typeface="Calibri"/>
                <a:cs typeface="Calibri"/>
              </a:rPr>
              <a:t>Standby</a:t>
            </a:r>
            <a:endParaRPr sz="2400">
              <a:latin typeface="Calibri"/>
              <a:cs typeface="Calibri"/>
            </a:endParaRPr>
          </a:p>
          <a:p>
            <a:pPr marL="241300" indent="-228600">
              <a:lnSpc>
                <a:spcPct val="100000"/>
              </a:lnSpc>
              <a:spcBef>
                <a:spcPts val="420"/>
              </a:spcBef>
              <a:buFont typeface="Arial"/>
              <a:buChar char="•"/>
              <a:tabLst>
                <a:tab pos="241300" algn="l"/>
              </a:tabLst>
            </a:pPr>
            <a:r>
              <a:rPr sz="2400" spc="-5" dirty="0">
                <a:latin typeface="Calibri"/>
                <a:cs typeface="Calibri"/>
              </a:rPr>
              <a:t>Modified</a:t>
            </a:r>
            <a:endParaRPr sz="2400">
              <a:latin typeface="Calibri"/>
              <a:cs typeface="Calibri"/>
            </a:endParaRPr>
          </a:p>
          <a:p>
            <a:pPr marL="241300" indent="-228600">
              <a:lnSpc>
                <a:spcPct val="100000"/>
              </a:lnSpc>
              <a:spcBef>
                <a:spcPts val="420"/>
              </a:spcBef>
              <a:buFont typeface="Arial"/>
              <a:buChar char="•"/>
              <a:tabLst>
                <a:tab pos="241300" algn="l"/>
              </a:tabLst>
            </a:pPr>
            <a:r>
              <a:rPr sz="2400" spc="-5" dirty="0">
                <a:latin typeface="Calibri"/>
                <a:cs typeface="Calibri"/>
              </a:rPr>
              <a:t>Modified</a:t>
            </a:r>
            <a:r>
              <a:rPr sz="2400" spc="-10" dirty="0">
                <a:latin typeface="Calibri"/>
                <a:cs typeface="Calibri"/>
              </a:rPr>
              <a:t> no-write</a:t>
            </a:r>
            <a:endParaRPr sz="2400">
              <a:latin typeface="Calibri"/>
              <a:cs typeface="Calibri"/>
            </a:endParaRPr>
          </a:p>
          <a:p>
            <a:pPr marL="241300" indent="-228600">
              <a:lnSpc>
                <a:spcPct val="100000"/>
              </a:lnSpc>
              <a:spcBef>
                <a:spcPts val="450"/>
              </a:spcBef>
              <a:buFont typeface="Arial"/>
              <a:buChar char="•"/>
              <a:tabLst>
                <a:tab pos="241300" algn="l"/>
              </a:tabLst>
            </a:pPr>
            <a:r>
              <a:rPr sz="2400" spc="-10" dirty="0">
                <a:latin typeface="Calibri"/>
                <a:cs typeface="Calibri"/>
              </a:rPr>
              <a:t>Free</a:t>
            </a:r>
            <a:endParaRPr sz="2400">
              <a:latin typeface="Calibri"/>
              <a:cs typeface="Calibri"/>
            </a:endParaRPr>
          </a:p>
          <a:p>
            <a:pPr marL="241300" indent="-228600">
              <a:lnSpc>
                <a:spcPct val="100000"/>
              </a:lnSpc>
              <a:spcBef>
                <a:spcPts val="420"/>
              </a:spcBef>
              <a:buFont typeface="Arial"/>
              <a:buChar char="•"/>
              <a:tabLst>
                <a:tab pos="241300" algn="l"/>
              </a:tabLst>
            </a:pPr>
            <a:r>
              <a:rPr sz="2400" spc="-15" dirty="0">
                <a:latin typeface="Calibri"/>
                <a:cs typeface="Calibri"/>
              </a:rPr>
              <a:t>Zeroed</a:t>
            </a:r>
            <a:endParaRPr sz="2400">
              <a:latin typeface="Calibri"/>
              <a:cs typeface="Calibri"/>
            </a:endParaRPr>
          </a:p>
          <a:p>
            <a:pPr marL="241300" indent="-228600">
              <a:lnSpc>
                <a:spcPct val="100000"/>
              </a:lnSpc>
              <a:spcBef>
                <a:spcPts val="420"/>
              </a:spcBef>
              <a:buFont typeface="Arial"/>
              <a:buChar char="•"/>
              <a:tabLst>
                <a:tab pos="241300" algn="l"/>
              </a:tabLst>
            </a:pPr>
            <a:r>
              <a:rPr sz="2400" spc="-20" dirty="0">
                <a:latin typeface="Calibri"/>
                <a:cs typeface="Calibri"/>
              </a:rPr>
              <a:t>Rom</a:t>
            </a:r>
            <a:endParaRPr sz="2400">
              <a:latin typeface="Calibri"/>
              <a:cs typeface="Calibri"/>
            </a:endParaRPr>
          </a:p>
          <a:p>
            <a:pPr marL="241300" indent="-228600">
              <a:lnSpc>
                <a:spcPct val="100000"/>
              </a:lnSpc>
              <a:spcBef>
                <a:spcPts val="420"/>
              </a:spcBef>
              <a:buFont typeface="Arial"/>
              <a:buChar char="•"/>
              <a:tabLst>
                <a:tab pos="241300" algn="l"/>
              </a:tabLst>
            </a:pPr>
            <a:r>
              <a:rPr sz="2400" spc="-5" dirty="0">
                <a:latin typeface="Calibri"/>
                <a:cs typeface="Calibri"/>
              </a:rPr>
              <a:t>Bad</a:t>
            </a:r>
            <a:endParaRPr sz="240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729000" y="1994760"/>
              <a:ext cx="10498320" cy="3961440"/>
            </p14:xfrm>
          </p:contentPart>
        </mc:Choice>
        <mc:Fallback xmlns="">
          <p:pic>
            <p:nvPicPr>
              <p:cNvPr id="3" name="Ink 2"/>
              <p:cNvPicPr/>
              <p:nvPr/>
            </p:nvPicPr>
            <p:blipFill>
              <a:blip r:embed="rId3"/>
              <a:stretch>
                <a:fillRect/>
              </a:stretch>
            </p:blipFill>
            <p:spPr>
              <a:xfrm>
                <a:off x="721080" y="1988640"/>
                <a:ext cx="10512000" cy="397548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82099" y="1369060"/>
            <a:ext cx="3371215" cy="3090545"/>
          </a:xfrm>
          <a:prstGeom prst="rect">
            <a:avLst/>
          </a:prstGeom>
        </p:spPr>
        <p:txBody>
          <a:bodyPr vert="horz" wrap="square" lIns="0" tIns="104139" rIns="0" bIns="0" rtlCol="0">
            <a:spAutoFit/>
          </a:bodyPr>
          <a:lstStyle/>
          <a:p>
            <a:pPr marL="12700">
              <a:lnSpc>
                <a:spcPct val="100000"/>
              </a:lnSpc>
              <a:spcBef>
                <a:spcPts val="819"/>
              </a:spcBef>
            </a:pPr>
            <a:r>
              <a:rPr sz="2400" b="1" spc="-15" dirty="0">
                <a:latin typeface="Calibri"/>
                <a:cs typeface="Calibri"/>
              </a:rPr>
              <a:t>Paging Features</a:t>
            </a:r>
            <a:endParaRPr sz="2400">
              <a:latin typeface="Calibri"/>
              <a:cs typeface="Calibri"/>
            </a:endParaRPr>
          </a:p>
          <a:p>
            <a:pPr marL="241300" marR="423545" indent="-228600">
              <a:lnSpc>
                <a:spcPts val="2570"/>
              </a:lnSpc>
              <a:spcBef>
                <a:spcPts val="1065"/>
              </a:spcBef>
              <a:buFont typeface="Arial"/>
              <a:buChar char="•"/>
              <a:tabLst>
                <a:tab pos="241300" algn="l"/>
              </a:tabLst>
            </a:pPr>
            <a:r>
              <a:rPr sz="2400" spc="-10" dirty="0">
                <a:latin typeface="Calibri"/>
                <a:cs typeface="Calibri"/>
              </a:rPr>
              <a:t>Local </a:t>
            </a:r>
            <a:r>
              <a:rPr sz="2400" spc="-5" dirty="0">
                <a:latin typeface="Calibri"/>
                <a:cs typeface="Calibri"/>
              </a:rPr>
              <a:t>and Global</a:t>
            </a:r>
            <a:r>
              <a:rPr sz="2400" spc="-70" dirty="0">
                <a:latin typeface="Calibri"/>
                <a:cs typeface="Calibri"/>
              </a:rPr>
              <a:t> </a:t>
            </a:r>
            <a:r>
              <a:rPr sz="2400" spc="-10" dirty="0">
                <a:latin typeface="Calibri"/>
                <a:cs typeface="Calibri"/>
              </a:rPr>
              <a:t>page  replacement</a:t>
            </a:r>
            <a:endParaRPr sz="2400">
              <a:latin typeface="Calibri"/>
              <a:cs typeface="Calibri"/>
            </a:endParaRPr>
          </a:p>
          <a:p>
            <a:pPr>
              <a:lnSpc>
                <a:spcPct val="100000"/>
              </a:lnSpc>
              <a:spcBef>
                <a:spcPts val="5"/>
              </a:spcBef>
              <a:buFont typeface="Arial"/>
              <a:buChar char="•"/>
            </a:pPr>
            <a:endParaRPr sz="3500">
              <a:latin typeface="Calibri"/>
              <a:cs typeface="Calibri"/>
            </a:endParaRPr>
          </a:p>
          <a:p>
            <a:pPr marL="241300" indent="-228600">
              <a:lnSpc>
                <a:spcPct val="100000"/>
              </a:lnSpc>
              <a:spcBef>
                <a:spcPts val="5"/>
              </a:spcBef>
              <a:buFont typeface="Arial"/>
              <a:buChar char="•"/>
              <a:tabLst>
                <a:tab pos="241300" algn="l"/>
              </a:tabLst>
            </a:pPr>
            <a:r>
              <a:rPr sz="2400" spc="-5" dirty="0">
                <a:latin typeface="Calibri"/>
                <a:cs typeface="Calibri"/>
              </a:rPr>
              <a:t>LRU on </a:t>
            </a:r>
            <a:r>
              <a:rPr sz="2400" spc="-15" dirty="0">
                <a:latin typeface="Calibri"/>
                <a:cs typeface="Calibri"/>
              </a:rPr>
              <a:t>top </a:t>
            </a:r>
            <a:r>
              <a:rPr sz="2400" spc="-5" dirty="0">
                <a:latin typeface="Calibri"/>
                <a:cs typeface="Calibri"/>
              </a:rPr>
              <a:t>of</a:t>
            </a:r>
            <a:r>
              <a:rPr sz="2400" spc="-20" dirty="0">
                <a:latin typeface="Calibri"/>
                <a:cs typeface="Calibri"/>
              </a:rPr>
              <a:t> </a:t>
            </a:r>
            <a:r>
              <a:rPr sz="2400" spc="-10" dirty="0">
                <a:latin typeface="Calibri"/>
                <a:cs typeface="Calibri"/>
              </a:rPr>
              <a:t>FIFO</a:t>
            </a:r>
            <a:endParaRPr sz="2400">
              <a:latin typeface="Calibri"/>
              <a:cs typeface="Calibri"/>
            </a:endParaRPr>
          </a:p>
          <a:p>
            <a:pPr>
              <a:lnSpc>
                <a:spcPct val="100000"/>
              </a:lnSpc>
              <a:spcBef>
                <a:spcPts val="10"/>
              </a:spcBef>
              <a:buFont typeface="Arial"/>
              <a:buChar char="•"/>
            </a:pPr>
            <a:endParaRPr sz="3500">
              <a:latin typeface="Calibri"/>
              <a:cs typeface="Calibri"/>
            </a:endParaRPr>
          </a:p>
          <a:p>
            <a:pPr marL="241300" indent="-228600">
              <a:lnSpc>
                <a:spcPct val="100000"/>
              </a:lnSpc>
              <a:buFont typeface="Arial"/>
              <a:buChar char="•"/>
              <a:tabLst>
                <a:tab pos="241300" algn="l"/>
              </a:tabLst>
            </a:pPr>
            <a:r>
              <a:rPr sz="2400" spc="-10" dirty="0">
                <a:latin typeface="Calibri"/>
                <a:cs typeface="Calibri"/>
              </a:rPr>
              <a:t>Hard </a:t>
            </a:r>
            <a:r>
              <a:rPr sz="2400" dirty="0">
                <a:latin typeface="Calibri"/>
                <a:cs typeface="Calibri"/>
              </a:rPr>
              <a:t>and </a:t>
            </a:r>
            <a:r>
              <a:rPr sz="2400" spc="-5" dirty="0">
                <a:latin typeface="Calibri"/>
                <a:cs typeface="Calibri"/>
              </a:rPr>
              <a:t>Soft </a:t>
            </a:r>
            <a:r>
              <a:rPr sz="2400" spc="-10" dirty="0">
                <a:latin typeface="Calibri"/>
                <a:cs typeface="Calibri"/>
              </a:rPr>
              <a:t>page</a:t>
            </a:r>
            <a:r>
              <a:rPr sz="2400" spc="-80" dirty="0">
                <a:latin typeface="Calibri"/>
                <a:cs typeface="Calibri"/>
              </a:rPr>
              <a:t> </a:t>
            </a:r>
            <a:r>
              <a:rPr sz="2400" spc="-10" dirty="0">
                <a:latin typeface="Calibri"/>
                <a:cs typeface="Calibri"/>
              </a:rPr>
              <a:t>faults</a:t>
            </a:r>
            <a:endParaRPr sz="240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047600" y="1780200"/>
              <a:ext cx="9714600" cy="4889520"/>
            </p14:xfrm>
          </p:contentPart>
        </mc:Choice>
        <mc:Fallback xmlns="">
          <p:pic>
            <p:nvPicPr>
              <p:cNvPr id="3" name="Ink 2"/>
              <p:cNvPicPr/>
              <p:nvPr/>
            </p:nvPicPr>
            <p:blipFill>
              <a:blip r:embed="rId3"/>
              <a:stretch>
                <a:fillRect/>
              </a:stretch>
            </p:blipFill>
            <p:spPr>
              <a:xfrm>
                <a:off x="1041120" y="1775160"/>
                <a:ext cx="9726480" cy="4901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682360" y="2056680"/>
              <a:ext cx="3444480" cy="2826000"/>
            </p14:xfrm>
          </p:contentPart>
        </mc:Choice>
        <mc:Fallback xmlns="">
          <p:pic>
            <p:nvPicPr>
              <p:cNvPr id="4" name="Ink 3"/>
              <p:cNvPicPr/>
              <p:nvPr/>
            </p:nvPicPr>
            <p:blipFill>
              <a:blip r:embed="rId5"/>
              <a:stretch>
                <a:fillRect/>
              </a:stretch>
            </p:blipFill>
            <p:spPr>
              <a:xfrm>
                <a:off x="2679120" y="2053800"/>
                <a:ext cx="3456360" cy="283356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568" y="685012"/>
            <a:ext cx="6396863" cy="555280"/>
          </a:xfrm>
          <a:prstGeom prst="rect">
            <a:avLst/>
          </a:prstGeom>
        </p:spPr>
        <p:txBody>
          <a:bodyPr vert="horz" wrap="square" lIns="0" tIns="16510" rIns="0" bIns="0" rtlCol="0">
            <a:spAutoFit/>
          </a:bodyPr>
          <a:lstStyle/>
          <a:p>
            <a:pPr marL="12700" algn="ctr">
              <a:lnSpc>
                <a:spcPct val="100000"/>
              </a:lnSpc>
              <a:spcBef>
                <a:spcPts val="130"/>
              </a:spcBef>
            </a:pPr>
            <a:r>
              <a:rPr lang="en-US" spc="55" dirty="0"/>
              <a:t>Windows Kernel Pool (aka Heap)</a:t>
            </a:r>
            <a:endParaRPr spc="35" dirty="0"/>
          </a:p>
        </p:txBody>
      </p:sp>
      <p:sp>
        <p:nvSpPr>
          <p:cNvPr id="3" name="object 3"/>
          <p:cNvSpPr txBox="1"/>
          <p:nvPr/>
        </p:nvSpPr>
        <p:spPr>
          <a:xfrm>
            <a:off x="916938" y="1713653"/>
            <a:ext cx="9522461" cy="2087751"/>
          </a:xfrm>
          <a:prstGeom prst="rect">
            <a:avLst/>
          </a:prstGeom>
        </p:spPr>
        <p:txBody>
          <a:bodyPr vert="horz" wrap="square" lIns="0" tIns="93980" rIns="0" bIns="0" rtlCol="0">
            <a:spAutoFit/>
          </a:bodyPr>
          <a:lstStyle/>
          <a:p>
            <a:pPr marL="241300" indent="-228600">
              <a:spcBef>
                <a:spcPts val="740"/>
              </a:spcBef>
              <a:buFont typeface="Arial"/>
              <a:buChar char="•"/>
              <a:tabLst>
                <a:tab pos="241300" algn="l"/>
              </a:tabLst>
            </a:pPr>
            <a:r>
              <a:rPr lang="en-US" sz="2800" spc="-15" dirty="0">
                <a:latin typeface="Calibri"/>
                <a:cs typeface="Calibri"/>
              </a:rPr>
              <a:t>Boundary tagged</a:t>
            </a:r>
          </a:p>
          <a:p>
            <a:pPr marL="241300" indent="-228600">
              <a:spcBef>
                <a:spcPts val="740"/>
              </a:spcBef>
              <a:buFont typeface="Arial"/>
              <a:buChar char="•"/>
              <a:tabLst>
                <a:tab pos="241300" algn="l"/>
              </a:tabLst>
            </a:pPr>
            <a:r>
              <a:rPr lang="en-US" sz="2800" spc="-15" dirty="0">
                <a:latin typeface="Calibri"/>
                <a:cs typeface="Calibri"/>
              </a:rPr>
              <a:t>Paged and Nonpaged</a:t>
            </a:r>
          </a:p>
          <a:p>
            <a:pPr marL="241300" indent="-228600">
              <a:spcBef>
                <a:spcPts val="740"/>
              </a:spcBef>
              <a:buFont typeface="Arial"/>
              <a:buChar char="•"/>
              <a:tabLst>
                <a:tab pos="241300" algn="l"/>
              </a:tabLst>
            </a:pPr>
            <a:r>
              <a:rPr lang="en-US" sz="2800" spc="-15" dirty="0">
                <a:latin typeface="Calibri"/>
                <a:cs typeface="Calibri"/>
              </a:rPr>
              <a:t>Lookaside lists</a:t>
            </a:r>
          </a:p>
          <a:p>
            <a:pPr marL="241300" indent="-228600">
              <a:spcBef>
                <a:spcPts val="740"/>
              </a:spcBef>
              <a:buFont typeface="Arial"/>
              <a:buChar char="•"/>
              <a:tabLst>
                <a:tab pos="241300" algn="l"/>
              </a:tabLst>
            </a:pPr>
            <a:r>
              <a:rPr lang="en-US" sz="2800" spc="-15" dirty="0">
                <a:latin typeface="Calibri"/>
                <a:cs typeface="Calibri"/>
              </a:rPr>
              <a:t>Node type codes to help quickly identify objects in the pool</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94760" y="2169720"/>
              <a:ext cx="10363680" cy="3521160"/>
            </p14:xfrm>
          </p:contentPart>
        </mc:Choice>
        <mc:Fallback xmlns="">
          <p:pic>
            <p:nvPicPr>
              <p:cNvPr id="4" name="Ink 3"/>
              <p:cNvPicPr/>
              <p:nvPr/>
            </p:nvPicPr>
            <p:blipFill>
              <a:blip r:embed="rId3"/>
              <a:stretch>
                <a:fillRect/>
              </a:stretch>
            </p:blipFill>
            <p:spPr>
              <a:xfrm>
                <a:off x="1091520" y="2165400"/>
                <a:ext cx="10372680" cy="3530520"/>
              </a:xfrm>
              <a:prstGeom prst="rect">
                <a:avLst/>
              </a:prstGeom>
            </p:spPr>
          </p:pic>
        </mc:Fallback>
      </mc:AlternateContent>
    </p:spTree>
    <p:extLst>
      <p:ext uri="{BB962C8B-B14F-4D97-AF65-F5344CB8AC3E}">
        <p14:creationId xmlns:p14="http://schemas.microsoft.com/office/powerpoint/2010/main" val="130888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568" y="685012"/>
            <a:ext cx="6396863" cy="555280"/>
          </a:xfrm>
          <a:prstGeom prst="rect">
            <a:avLst/>
          </a:prstGeom>
        </p:spPr>
        <p:txBody>
          <a:bodyPr vert="horz" wrap="square" lIns="0" tIns="16510" rIns="0" bIns="0" rtlCol="0">
            <a:spAutoFit/>
          </a:bodyPr>
          <a:lstStyle/>
          <a:p>
            <a:pPr marL="12700" algn="ctr">
              <a:lnSpc>
                <a:spcPct val="100000"/>
              </a:lnSpc>
              <a:spcBef>
                <a:spcPts val="130"/>
              </a:spcBef>
            </a:pPr>
            <a:r>
              <a:rPr lang="en-US" spc="55" dirty="0"/>
              <a:t>Overall Pool Layout</a:t>
            </a:r>
            <a:endParaRPr spc="35"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183680" y="1388520"/>
              <a:ext cx="10185840" cy="5022720"/>
            </p14:xfrm>
          </p:contentPart>
        </mc:Choice>
        <mc:Fallback xmlns="">
          <p:pic>
            <p:nvPicPr>
              <p:cNvPr id="3" name="Ink 2"/>
              <p:cNvPicPr/>
              <p:nvPr/>
            </p:nvPicPr>
            <p:blipFill>
              <a:blip r:embed="rId3"/>
              <a:stretch>
                <a:fillRect/>
              </a:stretch>
            </p:blipFill>
            <p:spPr>
              <a:xfrm>
                <a:off x="1179720" y="1383480"/>
                <a:ext cx="10196640" cy="5039280"/>
              </a:xfrm>
              <a:prstGeom prst="rect">
                <a:avLst/>
              </a:prstGeom>
            </p:spPr>
          </p:pic>
        </mc:Fallback>
      </mc:AlternateContent>
    </p:spTree>
    <p:extLst>
      <p:ext uri="{BB962C8B-B14F-4D97-AF65-F5344CB8AC3E}">
        <p14:creationId xmlns:p14="http://schemas.microsoft.com/office/powerpoint/2010/main" val="2441899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568" y="685012"/>
            <a:ext cx="6396863" cy="555280"/>
          </a:xfrm>
          <a:prstGeom prst="rect">
            <a:avLst/>
          </a:prstGeom>
        </p:spPr>
        <p:txBody>
          <a:bodyPr vert="horz" wrap="square" lIns="0" tIns="16510" rIns="0" bIns="0" rtlCol="0">
            <a:spAutoFit/>
          </a:bodyPr>
          <a:lstStyle/>
          <a:p>
            <a:pPr marL="12700" algn="ctr">
              <a:lnSpc>
                <a:spcPct val="100000"/>
              </a:lnSpc>
              <a:spcBef>
                <a:spcPts val="130"/>
              </a:spcBef>
            </a:pPr>
            <a:r>
              <a:rPr lang="en-US" spc="55" dirty="0"/>
              <a:t>Debugging pool corruption</a:t>
            </a:r>
            <a:endParaRPr spc="35" dirty="0"/>
          </a:p>
        </p:txBody>
      </p:sp>
      <p:sp>
        <p:nvSpPr>
          <p:cNvPr id="3" name="object 3"/>
          <p:cNvSpPr txBox="1"/>
          <p:nvPr/>
        </p:nvSpPr>
        <p:spPr>
          <a:xfrm>
            <a:off x="916938" y="1713653"/>
            <a:ext cx="9522461" cy="3559949"/>
          </a:xfrm>
          <a:prstGeom prst="rect">
            <a:avLst/>
          </a:prstGeom>
        </p:spPr>
        <p:txBody>
          <a:bodyPr vert="horz" wrap="square" lIns="0" tIns="93980" rIns="0" bIns="0" rtlCol="0">
            <a:spAutoFit/>
          </a:bodyPr>
          <a:lstStyle/>
          <a:p>
            <a:pPr marL="241300" indent="-228600">
              <a:spcBef>
                <a:spcPts val="740"/>
              </a:spcBef>
              <a:buFont typeface="Arial"/>
              <a:buChar char="•"/>
              <a:tabLst>
                <a:tab pos="241300" algn="l"/>
              </a:tabLst>
            </a:pPr>
            <a:r>
              <a:rPr lang="en-US" sz="2800" spc="-15" dirty="0">
                <a:latin typeface="Calibri"/>
                <a:cs typeface="Calibri"/>
              </a:rPr>
              <a:t>Checked build versus Free build</a:t>
            </a:r>
          </a:p>
          <a:p>
            <a:pPr marL="241300" indent="-228600">
              <a:spcBef>
                <a:spcPts val="740"/>
              </a:spcBef>
              <a:buFont typeface="Arial"/>
              <a:buChar char="•"/>
              <a:tabLst>
                <a:tab pos="241300" algn="l"/>
              </a:tabLst>
            </a:pPr>
            <a:r>
              <a:rPr lang="en-US" sz="2800" spc="-15" dirty="0">
                <a:latin typeface="Calibri"/>
                <a:cs typeface="Calibri"/>
              </a:rPr>
              <a:t>Debugging pool corruption bugs, often stale pointers or allocation overruns</a:t>
            </a:r>
          </a:p>
          <a:p>
            <a:pPr marL="241300" indent="-228600">
              <a:spcBef>
                <a:spcPts val="740"/>
              </a:spcBef>
              <a:buFont typeface="Arial"/>
              <a:buChar char="•"/>
              <a:tabLst>
                <a:tab pos="241300" algn="l"/>
              </a:tabLst>
            </a:pPr>
            <a:r>
              <a:rPr lang="en-US" sz="2800" spc="-15" dirty="0">
                <a:latin typeface="Calibri"/>
                <a:cs typeface="Calibri"/>
              </a:rPr>
              <a:t>0xDEADBEEF and 0xBAADF00D</a:t>
            </a:r>
          </a:p>
          <a:p>
            <a:pPr marL="241300" indent="-228600">
              <a:spcBef>
                <a:spcPts val="740"/>
              </a:spcBef>
              <a:buFont typeface="Arial"/>
              <a:buChar char="•"/>
              <a:tabLst>
                <a:tab pos="241300" algn="l"/>
              </a:tabLst>
            </a:pPr>
            <a:r>
              <a:rPr lang="en-US" sz="2800" spc="-15" dirty="0">
                <a:latin typeface="Calibri"/>
                <a:cs typeface="Calibri"/>
              </a:rPr>
              <a:t>Extra code to check for pool corruption</a:t>
            </a:r>
          </a:p>
          <a:p>
            <a:pPr marL="241300" indent="-228600">
              <a:spcBef>
                <a:spcPts val="740"/>
              </a:spcBef>
              <a:buFont typeface="Arial"/>
              <a:buChar char="•"/>
              <a:tabLst>
                <a:tab pos="241300" algn="l"/>
              </a:tabLst>
            </a:pPr>
            <a:r>
              <a:rPr lang="en-US" sz="2800" spc="-15" dirty="0">
                <a:latin typeface="Calibri"/>
                <a:cs typeface="Calibri"/>
              </a:rPr>
              <a:t>A pointer hack I used to catch a bad actor (data alignment fault)</a:t>
            </a:r>
          </a:p>
          <a:p>
            <a:pPr marL="241300" indent="-228600">
              <a:spcBef>
                <a:spcPts val="740"/>
              </a:spcBef>
              <a:buFont typeface="Arial"/>
              <a:buChar char="•"/>
              <a:tabLst>
                <a:tab pos="241300" algn="l"/>
              </a:tabLst>
            </a:pPr>
            <a:endParaRPr lang="en-US" sz="2800" spc="-15" dirty="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12400" y="2185560"/>
              <a:ext cx="8110800" cy="2001600"/>
            </p14:xfrm>
          </p:contentPart>
        </mc:Choice>
        <mc:Fallback xmlns="">
          <p:pic>
            <p:nvPicPr>
              <p:cNvPr id="4" name="Ink 3"/>
              <p:cNvPicPr/>
              <p:nvPr/>
            </p:nvPicPr>
            <p:blipFill>
              <a:blip r:embed="rId3"/>
              <a:stretch>
                <a:fillRect/>
              </a:stretch>
            </p:blipFill>
            <p:spPr>
              <a:xfrm>
                <a:off x="1109880" y="2180160"/>
                <a:ext cx="8118720" cy="2013840"/>
              </a:xfrm>
              <a:prstGeom prst="rect">
                <a:avLst/>
              </a:prstGeom>
            </p:spPr>
          </p:pic>
        </mc:Fallback>
      </mc:AlternateContent>
    </p:spTree>
    <p:extLst>
      <p:ext uri="{BB962C8B-B14F-4D97-AF65-F5344CB8AC3E}">
        <p14:creationId xmlns:p14="http://schemas.microsoft.com/office/powerpoint/2010/main" val="377563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568" y="685012"/>
            <a:ext cx="6396863" cy="555280"/>
          </a:xfrm>
          <a:prstGeom prst="rect">
            <a:avLst/>
          </a:prstGeom>
        </p:spPr>
        <p:txBody>
          <a:bodyPr vert="horz" wrap="square" lIns="0" tIns="16510" rIns="0" bIns="0" rtlCol="0">
            <a:spAutoFit/>
          </a:bodyPr>
          <a:lstStyle/>
          <a:p>
            <a:pPr marL="12700" algn="ctr">
              <a:lnSpc>
                <a:spcPct val="100000"/>
              </a:lnSpc>
              <a:spcBef>
                <a:spcPts val="130"/>
              </a:spcBef>
            </a:pPr>
            <a:r>
              <a:rPr lang="en-US" spc="55" dirty="0"/>
              <a:t>Pool Corruption</a:t>
            </a:r>
            <a:endParaRPr spc="35"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574360" y="2044440"/>
              <a:ext cx="9616680" cy="2191320"/>
            </p14:xfrm>
          </p:contentPart>
        </mc:Choice>
        <mc:Fallback xmlns="">
          <p:pic>
            <p:nvPicPr>
              <p:cNvPr id="3" name="Ink 2"/>
              <p:cNvPicPr/>
              <p:nvPr/>
            </p:nvPicPr>
            <p:blipFill>
              <a:blip r:embed="rId3"/>
              <a:stretch>
                <a:fillRect/>
              </a:stretch>
            </p:blipFill>
            <p:spPr>
              <a:xfrm>
                <a:off x="2568600" y="2035080"/>
                <a:ext cx="9628560" cy="2207880"/>
              </a:xfrm>
              <a:prstGeom prst="rect">
                <a:avLst/>
              </a:prstGeom>
            </p:spPr>
          </p:pic>
        </mc:Fallback>
      </mc:AlternateContent>
    </p:spTree>
    <p:extLst>
      <p:ext uri="{BB962C8B-B14F-4D97-AF65-F5344CB8AC3E}">
        <p14:creationId xmlns:p14="http://schemas.microsoft.com/office/powerpoint/2010/main" val="2165645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568" y="685012"/>
            <a:ext cx="6396863" cy="555280"/>
          </a:xfrm>
          <a:prstGeom prst="rect">
            <a:avLst/>
          </a:prstGeom>
        </p:spPr>
        <p:txBody>
          <a:bodyPr vert="horz" wrap="square" lIns="0" tIns="16510" rIns="0" bIns="0" rtlCol="0">
            <a:spAutoFit/>
          </a:bodyPr>
          <a:lstStyle/>
          <a:p>
            <a:pPr marL="12700" algn="ctr">
              <a:lnSpc>
                <a:spcPct val="100000"/>
              </a:lnSpc>
              <a:spcBef>
                <a:spcPts val="130"/>
              </a:spcBef>
            </a:pPr>
            <a:r>
              <a:rPr lang="en-US" spc="55" dirty="0"/>
              <a:t>A Fun Exam Question from 2013</a:t>
            </a:r>
            <a:endParaRPr spc="35" dirty="0"/>
          </a:p>
        </p:txBody>
      </p:sp>
      <p:sp>
        <p:nvSpPr>
          <p:cNvPr id="3" name="object 3"/>
          <p:cNvSpPr txBox="1"/>
          <p:nvPr/>
        </p:nvSpPr>
        <p:spPr>
          <a:xfrm>
            <a:off x="916938" y="1713653"/>
            <a:ext cx="9522461" cy="3990836"/>
          </a:xfrm>
          <a:prstGeom prst="rect">
            <a:avLst/>
          </a:prstGeom>
        </p:spPr>
        <p:txBody>
          <a:bodyPr vert="horz" wrap="square" lIns="0" tIns="93980" rIns="0" bIns="0" rtlCol="0">
            <a:spAutoFit/>
          </a:bodyPr>
          <a:lstStyle/>
          <a:p>
            <a:pPr marL="241300" indent="-228600">
              <a:spcBef>
                <a:spcPts val="740"/>
              </a:spcBef>
              <a:buFont typeface="Arial"/>
              <a:buChar char="•"/>
              <a:tabLst>
                <a:tab pos="241300" algn="l"/>
              </a:tabLst>
            </a:pPr>
            <a:r>
              <a:rPr lang="en-US" sz="2800" spc="-15" dirty="0">
                <a:latin typeface="Calibri"/>
                <a:cs typeface="Calibri"/>
              </a:rPr>
              <a:t>Examine how long it takes a user mode program writing to an array of integers.</a:t>
            </a:r>
          </a:p>
          <a:p>
            <a:pPr marL="241300" indent="-228600">
              <a:spcBef>
                <a:spcPts val="740"/>
              </a:spcBef>
              <a:buFont typeface="Arial"/>
              <a:buChar char="•"/>
              <a:tabLst>
                <a:tab pos="241300" algn="l"/>
              </a:tabLst>
            </a:pPr>
            <a:r>
              <a:rPr lang="en-US" sz="2800" spc="-15" dirty="0">
                <a:latin typeface="Calibri"/>
                <a:cs typeface="Calibri"/>
              </a:rPr>
              <a:t>Assumptions</a:t>
            </a:r>
          </a:p>
          <a:p>
            <a:pPr marL="698500" lvl="1" indent="-228600">
              <a:spcBef>
                <a:spcPts val="740"/>
              </a:spcBef>
              <a:buFont typeface="Arial"/>
              <a:buChar char="•"/>
              <a:tabLst>
                <a:tab pos="241300" algn="l"/>
              </a:tabLst>
            </a:pPr>
            <a:r>
              <a:rPr lang="en-US" sz="2800" spc="-15" dirty="0">
                <a:latin typeface="Calibri"/>
                <a:cs typeface="Calibri"/>
              </a:rPr>
              <a:t>The entire array will fit into physical memory (no paging)</a:t>
            </a:r>
          </a:p>
          <a:p>
            <a:pPr marL="698500" lvl="1" indent="-228600">
              <a:spcBef>
                <a:spcPts val="740"/>
              </a:spcBef>
              <a:buFont typeface="Arial"/>
              <a:buChar char="•"/>
              <a:tabLst>
                <a:tab pos="241300" algn="l"/>
              </a:tabLst>
            </a:pPr>
            <a:r>
              <a:rPr lang="en-US" sz="2800" spc="-15" dirty="0">
                <a:latin typeface="Calibri"/>
                <a:cs typeface="Calibri"/>
              </a:rPr>
              <a:t>The system is pretty much idle except for this program</a:t>
            </a:r>
          </a:p>
          <a:p>
            <a:pPr marL="241300" indent="-228600">
              <a:spcBef>
                <a:spcPts val="740"/>
              </a:spcBef>
              <a:buFont typeface="Arial"/>
              <a:buChar char="•"/>
              <a:tabLst>
                <a:tab pos="241300" algn="l"/>
              </a:tabLst>
            </a:pPr>
            <a:r>
              <a:rPr lang="en-US" sz="2800" spc="-15" dirty="0">
                <a:latin typeface="Calibri"/>
                <a:cs typeface="Calibri"/>
              </a:rPr>
              <a:t>First malloc() the array, and then</a:t>
            </a:r>
          </a:p>
          <a:p>
            <a:pPr marL="241300" indent="-228600">
              <a:spcBef>
                <a:spcPts val="740"/>
              </a:spcBef>
              <a:buFont typeface="Arial"/>
              <a:buChar char="•"/>
              <a:tabLst>
                <a:tab pos="241300" algn="l"/>
              </a:tabLst>
            </a:pPr>
            <a:r>
              <a:rPr lang="en-US" sz="2800" spc="-15" dirty="0">
                <a:latin typeface="Calibri"/>
                <a:cs typeface="Calibri"/>
              </a:rPr>
              <a:t>Time how long it takes to write to every element of the array using various access patterns.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412640" y="2966400"/>
              <a:ext cx="5400" cy="11880"/>
            </p14:xfrm>
          </p:contentPart>
        </mc:Choice>
        <mc:Fallback xmlns="">
          <p:pic>
            <p:nvPicPr>
              <p:cNvPr id="4" name="Ink 3"/>
              <p:cNvPicPr/>
              <p:nvPr/>
            </p:nvPicPr>
            <p:blipFill>
              <a:blip r:embed="rId3"/>
              <a:stretch>
                <a:fillRect/>
              </a:stretch>
            </p:blipFill>
            <p:spPr>
              <a:xfrm>
                <a:off x="10408320" y="2962080"/>
                <a:ext cx="16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503720" y="2846880"/>
              <a:ext cx="8759520" cy="1964520"/>
            </p14:xfrm>
          </p:contentPart>
        </mc:Choice>
        <mc:Fallback xmlns="">
          <p:pic>
            <p:nvPicPr>
              <p:cNvPr id="5" name="Ink 4"/>
              <p:cNvPicPr/>
              <p:nvPr/>
            </p:nvPicPr>
            <p:blipFill>
              <a:blip r:embed="rId5"/>
              <a:stretch>
                <a:fillRect/>
              </a:stretch>
            </p:blipFill>
            <p:spPr>
              <a:xfrm>
                <a:off x="1500120" y="2840040"/>
                <a:ext cx="8768520" cy="1974600"/>
              </a:xfrm>
              <a:prstGeom prst="rect">
                <a:avLst/>
              </a:prstGeom>
            </p:spPr>
          </p:pic>
        </mc:Fallback>
      </mc:AlternateContent>
    </p:spTree>
    <p:extLst>
      <p:ext uri="{BB962C8B-B14F-4D97-AF65-F5344CB8AC3E}">
        <p14:creationId xmlns:p14="http://schemas.microsoft.com/office/powerpoint/2010/main" val="84191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TotalTime>
  <Words>967</Words>
  <Application>Microsoft Office PowerPoint</Application>
  <PresentationFormat>Widescreen</PresentationFormat>
  <Paragraphs>324</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Times New Roman</vt:lpstr>
      <vt:lpstr>Office Theme</vt:lpstr>
      <vt:lpstr>CSE 451: Operating Systems Winter 2022   Module 14 Windows MM</vt:lpstr>
      <vt:lpstr>Memory Management (continued)</vt:lpstr>
      <vt:lpstr>PowerPoint Presentation</vt:lpstr>
      <vt:lpstr>PowerPoint Presentation</vt:lpstr>
      <vt:lpstr>Windows Kernel Pool (aka Heap)</vt:lpstr>
      <vt:lpstr>Overall Pool Layout</vt:lpstr>
      <vt:lpstr>Debugging pool corruption</vt:lpstr>
      <vt:lpstr>Pool Corruption</vt:lpstr>
      <vt:lpstr>A Fun Exam Question from 2013</vt:lpstr>
      <vt:lpstr>The Actual Exam Question</vt:lpstr>
      <vt:lpstr>PowerPoint Presentation</vt:lpstr>
      <vt:lpstr>Size = 1024 MB</vt:lpstr>
      <vt:lpstr>Illustration of graph</vt:lpstr>
      <vt:lpstr>Two questions to answer</vt:lpstr>
      <vt:lpstr>Things to consider</vt:lpstr>
      <vt:lpstr>Possible explanations</vt:lpstr>
      <vt:lpstr>PowerPoint Presentation</vt:lpstr>
      <vt:lpstr>Question to ponder</vt:lpstr>
      <vt:lpstr>Things to consider</vt:lpstr>
      <vt:lpstr>Page Coloring</vt:lpstr>
      <vt:lpstr>Possible explanations</vt:lpstr>
      <vt:lpstr>An observation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 (continued)</dc:title>
  <cp:lastModifiedBy>Gary Kimura</cp:lastModifiedBy>
  <cp:revision>7</cp:revision>
  <cp:lastPrinted>2022-02-18T20:49:10Z</cp:lastPrinted>
  <dcterms:created xsi:type="dcterms:W3CDTF">2020-12-26T21:59:08Z</dcterms:created>
  <dcterms:modified xsi:type="dcterms:W3CDTF">2022-02-18T20:49:24Z</dcterms:modified>
</cp:coreProperties>
</file>